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7"/>
  </p:notesMasterIdLst>
  <p:sldIdLst>
    <p:sldId id="256" r:id="rId2"/>
    <p:sldId id="257" r:id="rId3"/>
    <p:sldId id="261" r:id="rId4"/>
    <p:sldId id="25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73" r:id="rId16"/>
  </p:sldIdLst>
  <p:sldSz cx="12192000" cy="6858000"/>
  <p:notesSz cx="6858000" cy="9144000"/>
  <p:embeddedFontLst>
    <p:embeddedFont>
      <p:font typeface="Bahnschrift SemiBold Condensed" panose="020B0502040204020203" pitchFamily="34" charset="0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scadia Mono" panose="020B0609020000020004" pitchFamily="49" charset="0"/>
      <p:regular r:id="rId23"/>
      <p:bold r:id="rId24"/>
      <p:italic r:id="rId25"/>
      <p:boldItalic r:id="rId26"/>
    </p:embeddedFont>
    <p:embeddedFont>
      <p:font typeface="Didact Gothic" panose="020B0604020202020204" charset="0"/>
      <p:regular r:id="rId27"/>
    </p:embeddedFont>
    <p:embeddedFont>
      <p:font typeface="Lexend Deca" panose="020B0604020202020204" charset="0"/>
      <p:regular r:id="rId28"/>
      <p:bold r:id="rId29"/>
    </p:embeddedFont>
    <p:embeddedFont>
      <p:font typeface="Montserrat" panose="000005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747775"/>
          </p15:clr>
        </p15:guide>
        <p15:guide id="2" pos="384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41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00" autoAdjust="0"/>
  </p:normalViewPr>
  <p:slideViewPr>
    <p:cSldViewPr snapToGrid="0">
      <p:cViewPr varScale="1">
        <p:scale>
          <a:sx n="85" d="100"/>
          <a:sy n="85" d="100"/>
        </p:scale>
        <p:origin x="30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media/image5.jpg>
</file>

<file path=ppt/media/image6.gif>
</file>

<file path=ppt/media/image7.gif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1eb2014fdb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1eb2014fdb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1eb2014fdb4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1eb2014fdb4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1eb2014fdb4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1eb2014fdb4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1eb2014fdb4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1eb2014fdb4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5880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1eb2014fdb4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1eb2014fdb4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7580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1eb2014fdb4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1eb2014fdb4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2692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1eb205fd2b6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1eb205fd2b6_0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2"/>
          <p:cNvGrpSpPr/>
          <p:nvPr/>
        </p:nvGrpSpPr>
        <p:grpSpPr>
          <a:xfrm>
            <a:off x="5816035" y="-27948"/>
            <a:ext cx="6375876" cy="6911067"/>
            <a:chOff x="3744151" y="3553"/>
            <a:chExt cx="4037153" cy="4376032"/>
          </a:xfrm>
        </p:grpSpPr>
        <p:sp>
          <p:nvSpPr>
            <p:cNvPr id="13" name="Google Shape;13;p2"/>
            <p:cNvSpPr/>
            <p:nvPr/>
          </p:nvSpPr>
          <p:spPr>
            <a:xfrm>
              <a:off x="3746964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744887" y="345147"/>
              <a:ext cx="4036417" cy="4993"/>
            </a:xfrm>
            <a:custGeom>
              <a:avLst/>
              <a:gdLst/>
              <a:ahLst/>
              <a:cxnLst/>
              <a:rect l="l" t="t" r="r" b="b"/>
              <a:pathLst>
                <a:path w="4036417" h="4993" extrusionOk="0">
                  <a:moveTo>
                    <a:pt x="4036418" y="4994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088007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744616" y="1686181"/>
              <a:ext cx="4036446" cy="4991"/>
            </a:xfrm>
            <a:custGeom>
              <a:avLst/>
              <a:gdLst/>
              <a:ahLst/>
              <a:cxnLst/>
              <a:rect l="l" t="t" r="r" b="b"/>
              <a:pathLst>
                <a:path w="4036446" h="4991" extrusionOk="0">
                  <a:moveTo>
                    <a:pt x="4036446" y="4991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429029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744349" y="3027212"/>
              <a:ext cx="4036429" cy="4995"/>
            </a:xfrm>
            <a:custGeom>
              <a:avLst/>
              <a:gdLst/>
              <a:ahLst/>
              <a:cxnLst/>
              <a:rect l="l" t="t" r="r" b="b"/>
              <a:pathLst>
                <a:path w="4036429" h="4995" extrusionOk="0">
                  <a:moveTo>
                    <a:pt x="4036430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417475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744754" y="1015662"/>
              <a:ext cx="4036430" cy="4995"/>
            </a:xfrm>
            <a:custGeom>
              <a:avLst/>
              <a:gdLst/>
              <a:ahLst/>
              <a:cxnLst/>
              <a:rect l="l" t="t" r="r" b="b"/>
              <a:pathLst>
                <a:path w="4036430" h="4995" extrusionOk="0">
                  <a:moveTo>
                    <a:pt x="4036430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758498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744483" y="2356696"/>
              <a:ext cx="4036417" cy="4995"/>
            </a:xfrm>
            <a:custGeom>
              <a:avLst/>
              <a:gdLst/>
              <a:ahLst/>
              <a:cxnLst/>
              <a:rect l="l" t="t" r="r" b="b"/>
              <a:pathLst>
                <a:path w="4036417" h="4995" extrusionOk="0">
                  <a:moveTo>
                    <a:pt x="4036418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099561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744216" y="3697731"/>
              <a:ext cx="4036442" cy="4991"/>
            </a:xfrm>
            <a:custGeom>
              <a:avLst/>
              <a:gdLst/>
              <a:ahLst/>
              <a:cxnLst/>
              <a:rect l="l" t="t" r="r" b="b"/>
              <a:pathLst>
                <a:path w="4036442" h="4991" extrusionOk="0">
                  <a:moveTo>
                    <a:pt x="4036442" y="4991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082210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744819" y="680404"/>
              <a:ext cx="4036445" cy="4995"/>
            </a:xfrm>
            <a:custGeom>
              <a:avLst/>
              <a:gdLst/>
              <a:ahLst/>
              <a:cxnLst/>
              <a:rect l="l" t="t" r="r" b="b"/>
              <a:pathLst>
                <a:path w="4036445" h="4995" extrusionOk="0">
                  <a:moveTo>
                    <a:pt x="4036446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423272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744551" y="2021439"/>
              <a:ext cx="4036430" cy="4995"/>
            </a:xfrm>
            <a:custGeom>
              <a:avLst/>
              <a:gdLst/>
              <a:ahLst/>
              <a:cxnLst/>
              <a:rect l="l" t="t" r="r" b="b"/>
              <a:pathLst>
                <a:path w="4036430" h="4995" extrusionOk="0">
                  <a:moveTo>
                    <a:pt x="4036430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64295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744284" y="3362473"/>
              <a:ext cx="4036454" cy="4991"/>
            </a:xfrm>
            <a:custGeom>
              <a:avLst/>
              <a:gdLst/>
              <a:ahLst/>
              <a:cxnLst/>
              <a:rect l="l" t="t" r="r" b="b"/>
              <a:pathLst>
                <a:path w="4036454" h="4991" extrusionOk="0">
                  <a:moveTo>
                    <a:pt x="4036455" y="4991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752741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744685" y="1350924"/>
              <a:ext cx="4036417" cy="4991"/>
            </a:xfrm>
            <a:custGeom>
              <a:avLst/>
              <a:gdLst/>
              <a:ahLst/>
              <a:cxnLst/>
              <a:rect l="l" t="t" r="r" b="b"/>
              <a:pathLst>
                <a:path w="4036417" h="4991" extrusionOk="0">
                  <a:moveTo>
                    <a:pt x="4036418" y="4991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093763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744418" y="2691954"/>
              <a:ext cx="4036441" cy="4995"/>
            </a:xfrm>
            <a:custGeom>
              <a:avLst/>
              <a:gdLst/>
              <a:ahLst/>
              <a:cxnLst/>
              <a:rect l="l" t="t" r="r" b="b"/>
              <a:pathLst>
                <a:path w="4036441" h="4995" extrusionOk="0">
                  <a:moveTo>
                    <a:pt x="4036442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434826" y="3553"/>
              <a:ext cx="4048" cy="4376032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744151" y="4032989"/>
              <a:ext cx="4036426" cy="4995"/>
            </a:xfrm>
            <a:custGeom>
              <a:avLst/>
              <a:gdLst/>
              <a:ahLst/>
              <a:cxnLst/>
              <a:rect l="l" t="t" r="r" b="b"/>
              <a:pathLst>
                <a:path w="4036426" h="4995" extrusionOk="0">
                  <a:moveTo>
                    <a:pt x="4036426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2"/>
          <p:cNvSpPr/>
          <p:nvPr/>
        </p:nvSpPr>
        <p:spPr>
          <a:xfrm rot="5400000">
            <a:off x="8471013" y="4227208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8" name="Google Shape;38;p2"/>
          <p:cNvSpPr/>
          <p:nvPr/>
        </p:nvSpPr>
        <p:spPr>
          <a:xfrm>
            <a:off x="7938525" y="3696795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9" name="Google Shape;39;p2"/>
          <p:cNvSpPr/>
          <p:nvPr/>
        </p:nvSpPr>
        <p:spPr>
          <a:xfrm rot="5400000">
            <a:off x="7404313" y="3164558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" name="Google Shape;40;p2"/>
          <p:cNvSpPr/>
          <p:nvPr/>
        </p:nvSpPr>
        <p:spPr>
          <a:xfrm>
            <a:off x="7938525" y="2639783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386100" y="1432225"/>
            <a:ext cx="5033400" cy="3151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900"/>
              <a:buNone/>
              <a:defRPr sz="581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386250" y="4632575"/>
            <a:ext cx="5033400" cy="79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43" name="Google Shape;43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7938525" y="519425"/>
            <a:ext cx="1589700" cy="530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5" name="Google Shape;45;p2"/>
          <p:cNvSpPr/>
          <p:nvPr/>
        </p:nvSpPr>
        <p:spPr>
          <a:xfrm rot="5400000">
            <a:off x="7939275" y="1577975"/>
            <a:ext cx="2647500" cy="530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6" name="Google Shape;46;p2"/>
          <p:cNvSpPr/>
          <p:nvPr/>
        </p:nvSpPr>
        <p:spPr>
          <a:xfrm rot="10800000">
            <a:off x="9000606" y="516632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"/>
          <p:cNvSpPr/>
          <p:nvPr/>
        </p:nvSpPr>
        <p:spPr>
          <a:xfrm flipH="1">
            <a:off x="9000631" y="2639123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"/>
          <p:cNvSpPr/>
          <p:nvPr/>
        </p:nvSpPr>
        <p:spPr>
          <a:xfrm rot="10800000" flipH="1">
            <a:off x="7931388" y="2639122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"/>
          <p:cNvSpPr/>
          <p:nvPr/>
        </p:nvSpPr>
        <p:spPr>
          <a:xfrm rot="5400000" flipH="1">
            <a:off x="7931395" y="3691484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"/>
          <p:cNvSpPr/>
          <p:nvPr/>
        </p:nvSpPr>
        <p:spPr>
          <a:xfrm rot="-5400000" flipH="1">
            <a:off x="9000609" y="3696090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"/>
          <p:cNvSpPr/>
          <p:nvPr/>
        </p:nvSpPr>
        <p:spPr>
          <a:xfrm rot="10800000">
            <a:off x="5824728" y="3692183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2" name="Google Shape;52;p2"/>
          <p:cNvSpPr/>
          <p:nvPr/>
        </p:nvSpPr>
        <p:spPr>
          <a:xfrm rot="5400000">
            <a:off x="5301138" y="4227208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3" name="Google Shape;53;p2"/>
          <p:cNvSpPr/>
          <p:nvPr/>
        </p:nvSpPr>
        <p:spPr>
          <a:xfrm rot="10800000" flipH="1">
            <a:off x="5830750" y="3691485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5830800" y="5811800"/>
            <a:ext cx="530400" cy="530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10060275" y="516575"/>
            <a:ext cx="530400" cy="530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6" name="Google Shape;56;p2"/>
          <p:cNvSpPr/>
          <p:nvPr/>
        </p:nvSpPr>
        <p:spPr>
          <a:xfrm rot="5400000">
            <a:off x="10853600" y="782828"/>
            <a:ext cx="1061400" cy="528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7" name="Google Shape;57;p2"/>
          <p:cNvSpPr/>
          <p:nvPr/>
        </p:nvSpPr>
        <p:spPr>
          <a:xfrm rot="5400000">
            <a:off x="9801875" y="1844228"/>
            <a:ext cx="1061400" cy="528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6885525" y="4744950"/>
            <a:ext cx="528900" cy="2112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9" name="Google Shape;59;p2"/>
          <p:cNvSpPr/>
          <p:nvPr/>
        </p:nvSpPr>
        <p:spPr>
          <a:xfrm>
            <a:off x="7943475" y="4753100"/>
            <a:ext cx="528900" cy="2112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0" name="Google Shape;60;p2"/>
          <p:cNvSpPr/>
          <p:nvPr/>
        </p:nvSpPr>
        <p:spPr>
          <a:xfrm rot="-5400000">
            <a:off x="10860125" y="1317725"/>
            <a:ext cx="528900" cy="2112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1" name="Google Shape;61;p2"/>
          <p:cNvSpPr/>
          <p:nvPr/>
        </p:nvSpPr>
        <p:spPr>
          <a:xfrm rot="5400000" flipH="1">
            <a:off x="10068020" y="2109034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9001425" y="5813900"/>
            <a:ext cx="528900" cy="106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3" name="Google Shape;63;p2"/>
          <p:cNvSpPr/>
          <p:nvPr/>
        </p:nvSpPr>
        <p:spPr>
          <a:xfrm rot="10800000">
            <a:off x="9001428" y="5813908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4" name="Google Shape;64;p2"/>
          <p:cNvSpPr/>
          <p:nvPr/>
        </p:nvSpPr>
        <p:spPr>
          <a:xfrm rot="10800000" flipH="1">
            <a:off x="9001425" y="5813910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"/>
          <p:cNvSpPr/>
          <p:nvPr/>
        </p:nvSpPr>
        <p:spPr>
          <a:xfrm rot="10800000">
            <a:off x="11131750" y="6351003"/>
            <a:ext cx="1061400" cy="528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"/>
          <p:cNvSpPr txBox="1">
            <a:spLocks noGrp="1"/>
          </p:cNvSpPr>
          <p:nvPr>
            <p:ph type="title"/>
          </p:nvPr>
        </p:nvSpPr>
        <p:spPr>
          <a:xfrm>
            <a:off x="821250" y="1020575"/>
            <a:ext cx="8894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4"/>
          <p:cNvSpPr txBox="1">
            <a:spLocks noGrp="1"/>
          </p:cNvSpPr>
          <p:nvPr>
            <p:ph type="body" idx="1"/>
          </p:nvPr>
        </p:nvSpPr>
        <p:spPr>
          <a:xfrm>
            <a:off x="821250" y="1963844"/>
            <a:ext cx="8894400" cy="387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4"/>
          <p:cNvSpPr/>
          <p:nvPr/>
        </p:nvSpPr>
        <p:spPr>
          <a:xfrm>
            <a:off x="10621078" y="-27948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4"/>
          <p:cNvSpPr/>
          <p:nvPr/>
        </p:nvSpPr>
        <p:spPr>
          <a:xfrm>
            <a:off x="10616920" y="511525"/>
            <a:ext cx="1574203" cy="7889"/>
          </a:xfrm>
          <a:custGeom>
            <a:avLst/>
            <a:gdLst/>
            <a:ahLst/>
            <a:cxnLst/>
            <a:rect l="l" t="t" r="r" b="b"/>
            <a:pathLst>
              <a:path w="4036417" h="4993" extrusionOk="0">
                <a:moveTo>
                  <a:pt x="4036418" y="49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4"/>
          <p:cNvSpPr/>
          <p:nvPr/>
        </p:nvSpPr>
        <p:spPr>
          <a:xfrm>
            <a:off x="10616814" y="2629421"/>
            <a:ext cx="1574214" cy="7886"/>
          </a:xfrm>
          <a:custGeom>
            <a:avLst/>
            <a:gdLst/>
            <a:ahLst/>
            <a:cxnLst/>
            <a:rect l="l" t="t" r="r" b="b"/>
            <a:pathLst>
              <a:path w="4036446" h="4991" extrusionOk="0">
                <a:moveTo>
                  <a:pt x="4036446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4"/>
          <p:cNvSpPr/>
          <p:nvPr/>
        </p:nvSpPr>
        <p:spPr>
          <a:xfrm>
            <a:off x="10616710" y="4747312"/>
            <a:ext cx="1574207" cy="7892"/>
          </a:xfrm>
          <a:custGeom>
            <a:avLst/>
            <a:gdLst/>
            <a:ahLst/>
            <a:cxnLst/>
            <a:rect l="l" t="t" r="r" b="b"/>
            <a:pathLst>
              <a:path w="4036429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4"/>
          <p:cNvSpPr/>
          <p:nvPr/>
        </p:nvSpPr>
        <p:spPr>
          <a:xfrm>
            <a:off x="11680016" y="-27948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4"/>
          <p:cNvSpPr/>
          <p:nvPr/>
        </p:nvSpPr>
        <p:spPr>
          <a:xfrm>
            <a:off x="10616868" y="1570470"/>
            <a:ext cx="1574208" cy="7892"/>
          </a:xfrm>
          <a:custGeom>
            <a:avLst/>
            <a:gdLst/>
            <a:ahLst/>
            <a:cxnLst/>
            <a:rect l="l" t="t" r="r" b="b"/>
            <a:pathLst>
              <a:path w="4036430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4"/>
          <p:cNvSpPr/>
          <p:nvPr/>
        </p:nvSpPr>
        <p:spPr>
          <a:xfrm>
            <a:off x="10616762" y="3688366"/>
            <a:ext cx="1574203" cy="7892"/>
          </a:xfrm>
          <a:custGeom>
            <a:avLst/>
            <a:gdLst/>
            <a:ahLst/>
            <a:cxnLst/>
            <a:rect l="l" t="t" r="r" b="b"/>
            <a:pathLst>
              <a:path w="4036417" h="4995" extrusionOk="0">
                <a:moveTo>
                  <a:pt x="4036418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4"/>
          <p:cNvSpPr/>
          <p:nvPr/>
        </p:nvSpPr>
        <p:spPr>
          <a:xfrm>
            <a:off x="10616658" y="5806263"/>
            <a:ext cx="1574212" cy="7886"/>
          </a:xfrm>
          <a:custGeom>
            <a:avLst/>
            <a:gdLst/>
            <a:ahLst/>
            <a:cxnLst/>
            <a:rect l="l" t="t" r="r" b="b"/>
            <a:pathLst>
              <a:path w="4036442" h="4991" extrusionOk="0">
                <a:moveTo>
                  <a:pt x="4036442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4"/>
          <p:cNvSpPr/>
          <p:nvPr/>
        </p:nvSpPr>
        <p:spPr>
          <a:xfrm>
            <a:off x="11150532" y="-27948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4"/>
          <p:cNvSpPr/>
          <p:nvPr/>
        </p:nvSpPr>
        <p:spPr>
          <a:xfrm>
            <a:off x="10616893" y="1040997"/>
            <a:ext cx="1574214" cy="7892"/>
          </a:xfrm>
          <a:custGeom>
            <a:avLst/>
            <a:gdLst/>
            <a:ahLst/>
            <a:cxnLst/>
            <a:rect l="l" t="t" r="r" b="b"/>
            <a:pathLst>
              <a:path w="4036445" h="4995" extrusionOk="0">
                <a:moveTo>
                  <a:pt x="4036446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4"/>
          <p:cNvSpPr/>
          <p:nvPr/>
        </p:nvSpPr>
        <p:spPr>
          <a:xfrm>
            <a:off x="10616789" y="3158894"/>
            <a:ext cx="1574208" cy="7892"/>
          </a:xfrm>
          <a:custGeom>
            <a:avLst/>
            <a:gdLst/>
            <a:ahLst/>
            <a:cxnLst/>
            <a:rect l="l" t="t" r="r" b="b"/>
            <a:pathLst>
              <a:path w="4036430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4"/>
          <p:cNvSpPr/>
          <p:nvPr/>
        </p:nvSpPr>
        <p:spPr>
          <a:xfrm>
            <a:off x="10616684" y="5276790"/>
            <a:ext cx="1574217" cy="7886"/>
          </a:xfrm>
          <a:custGeom>
            <a:avLst/>
            <a:gdLst/>
            <a:ahLst/>
            <a:cxnLst/>
            <a:rect l="l" t="t" r="r" b="b"/>
            <a:pathLst>
              <a:path w="4036454" h="4991" extrusionOk="0">
                <a:moveTo>
                  <a:pt x="4036455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4"/>
          <p:cNvSpPr/>
          <p:nvPr/>
        </p:nvSpPr>
        <p:spPr>
          <a:xfrm>
            <a:off x="10616841" y="2099949"/>
            <a:ext cx="1574203" cy="7886"/>
          </a:xfrm>
          <a:custGeom>
            <a:avLst/>
            <a:gdLst/>
            <a:ahLst/>
            <a:cxnLst/>
            <a:rect l="l" t="t" r="r" b="b"/>
            <a:pathLst>
              <a:path w="4036417" h="4991" extrusionOk="0">
                <a:moveTo>
                  <a:pt x="4036418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4"/>
          <p:cNvSpPr/>
          <p:nvPr/>
        </p:nvSpPr>
        <p:spPr>
          <a:xfrm>
            <a:off x="10616737" y="4217839"/>
            <a:ext cx="1574212" cy="7892"/>
          </a:xfrm>
          <a:custGeom>
            <a:avLst/>
            <a:gdLst/>
            <a:ahLst/>
            <a:cxnLst/>
            <a:rect l="l" t="t" r="r" b="b"/>
            <a:pathLst>
              <a:path w="4036441" h="4995" extrusionOk="0">
                <a:moveTo>
                  <a:pt x="4036442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4"/>
          <p:cNvSpPr/>
          <p:nvPr/>
        </p:nvSpPr>
        <p:spPr>
          <a:xfrm>
            <a:off x="10616633" y="6335736"/>
            <a:ext cx="1574206" cy="7892"/>
          </a:xfrm>
          <a:custGeom>
            <a:avLst/>
            <a:gdLst/>
            <a:ahLst/>
            <a:cxnLst/>
            <a:rect l="l" t="t" r="r" b="b"/>
            <a:pathLst>
              <a:path w="4036426" h="4995" extrusionOk="0">
                <a:moveTo>
                  <a:pt x="4036426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4"/>
          <p:cNvSpPr/>
          <p:nvPr/>
        </p:nvSpPr>
        <p:spPr>
          <a:xfrm flipH="1">
            <a:off x="10610335" y="511538"/>
            <a:ext cx="1589700" cy="530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57" name="Google Shape;157;p4"/>
          <p:cNvSpPr/>
          <p:nvPr/>
        </p:nvSpPr>
        <p:spPr>
          <a:xfrm rot="-5400000" flipH="1">
            <a:off x="10342125" y="779743"/>
            <a:ext cx="1066800" cy="530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58" name="Google Shape;158;p4"/>
          <p:cNvSpPr/>
          <p:nvPr/>
        </p:nvSpPr>
        <p:spPr>
          <a:xfrm rot="10800000" flipH="1">
            <a:off x="10607460" y="508744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4"/>
          <p:cNvSpPr/>
          <p:nvPr/>
        </p:nvSpPr>
        <p:spPr>
          <a:xfrm rot="5400000">
            <a:off x="11139988" y="3693008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60" name="Google Shape;160;p4"/>
          <p:cNvSpPr/>
          <p:nvPr/>
        </p:nvSpPr>
        <p:spPr>
          <a:xfrm>
            <a:off x="10607500" y="3162595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61" name="Google Shape;161;p4"/>
          <p:cNvSpPr/>
          <p:nvPr/>
        </p:nvSpPr>
        <p:spPr>
          <a:xfrm rot="-5400000" flipH="1">
            <a:off x="11669584" y="3161890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4"/>
          <p:cNvSpPr/>
          <p:nvPr/>
        </p:nvSpPr>
        <p:spPr>
          <a:xfrm flipH="1">
            <a:off x="11669788" y="5812774"/>
            <a:ext cx="528900" cy="106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63" name="Google Shape;163;p4"/>
          <p:cNvSpPr/>
          <p:nvPr/>
        </p:nvSpPr>
        <p:spPr>
          <a:xfrm flipH="1">
            <a:off x="10611650" y="5276780"/>
            <a:ext cx="528900" cy="1583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64" name="Google Shape;164;p4"/>
          <p:cNvSpPr/>
          <p:nvPr/>
        </p:nvSpPr>
        <p:spPr>
          <a:xfrm>
            <a:off x="11137150" y="2105275"/>
            <a:ext cx="530400" cy="530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65" name="Google Shape;165;p4"/>
          <p:cNvSpPr/>
          <p:nvPr/>
        </p:nvSpPr>
        <p:spPr>
          <a:xfrm>
            <a:off x="10610900" y="4218938"/>
            <a:ext cx="530400" cy="530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oxes">
  <p:cSld name="CUSTOM_1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7"/>
          <p:cNvSpPr txBox="1">
            <a:spLocks noGrp="1"/>
          </p:cNvSpPr>
          <p:nvPr>
            <p:ph type="title"/>
          </p:nvPr>
        </p:nvSpPr>
        <p:spPr>
          <a:xfrm>
            <a:off x="1437263" y="520450"/>
            <a:ext cx="9317400" cy="872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7"/>
          <p:cNvSpPr txBox="1">
            <a:spLocks noGrp="1"/>
          </p:cNvSpPr>
          <p:nvPr>
            <p:ph type="subTitle" idx="1"/>
          </p:nvPr>
        </p:nvSpPr>
        <p:spPr>
          <a:xfrm>
            <a:off x="1437343" y="1781550"/>
            <a:ext cx="44919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1" name="Google Shape;271;p7"/>
          <p:cNvSpPr txBox="1">
            <a:spLocks noGrp="1"/>
          </p:cNvSpPr>
          <p:nvPr>
            <p:ph type="body" idx="2"/>
          </p:nvPr>
        </p:nvSpPr>
        <p:spPr>
          <a:xfrm>
            <a:off x="1437384" y="2498405"/>
            <a:ext cx="4491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algn="ctr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2" name="Google Shape;272;p7"/>
          <p:cNvSpPr txBox="1">
            <a:spLocks noGrp="1"/>
          </p:cNvSpPr>
          <p:nvPr>
            <p:ph type="subTitle" idx="3"/>
          </p:nvPr>
        </p:nvSpPr>
        <p:spPr>
          <a:xfrm>
            <a:off x="6262779" y="1781550"/>
            <a:ext cx="44919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3" name="Google Shape;273;p7"/>
          <p:cNvSpPr txBox="1">
            <a:spLocks noGrp="1"/>
          </p:cNvSpPr>
          <p:nvPr>
            <p:ph type="body" idx="4"/>
          </p:nvPr>
        </p:nvSpPr>
        <p:spPr>
          <a:xfrm>
            <a:off x="6262827" y="2498405"/>
            <a:ext cx="4491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algn="ctr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4" name="Google Shape;274;p7"/>
          <p:cNvSpPr txBox="1">
            <a:spLocks noGrp="1"/>
          </p:cNvSpPr>
          <p:nvPr>
            <p:ph type="subTitle" idx="5"/>
          </p:nvPr>
        </p:nvSpPr>
        <p:spPr>
          <a:xfrm>
            <a:off x="1437250" y="4094296"/>
            <a:ext cx="44919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5" name="Google Shape;275;p7"/>
          <p:cNvSpPr txBox="1">
            <a:spLocks noGrp="1"/>
          </p:cNvSpPr>
          <p:nvPr>
            <p:ph type="body" idx="6"/>
          </p:nvPr>
        </p:nvSpPr>
        <p:spPr>
          <a:xfrm>
            <a:off x="1437306" y="4811152"/>
            <a:ext cx="4491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algn="ctr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6" name="Google Shape;276;p7"/>
          <p:cNvSpPr txBox="1">
            <a:spLocks noGrp="1"/>
          </p:cNvSpPr>
          <p:nvPr>
            <p:ph type="body" idx="7"/>
          </p:nvPr>
        </p:nvSpPr>
        <p:spPr>
          <a:xfrm>
            <a:off x="6262750" y="4811152"/>
            <a:ext cx="4491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algn="ctr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7" name="Google Shape;277;p7"/>
          <p:cNvSpPr txBox="1">
            <a:spLocks noGrp="1"/>
          </p:cNvSpPr>
          <p:nvPr>
            <p:ph type="subTitle" idx="8"/>
          </p:nvPr>
        </p:nvSpPr>
        <p:spPr>
          <a:xfrm>
            <a:off x="6262702" y="4094296"/>
            <a:ext cx="44919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8" name="Google Shape;278;p7"/>
          <p:cNvSpPr/>
          <p:nvPr/>
        </p:nvSpPr>
        <p:spPr>
          <a:xfrm flipH="1">
            <a:off x="11155186" y="511413"/>
            <a:ext cx="1059559" cy="7889"/>
          </a:xfrm>
          <a:custGeom>
            <a:avLst/>
            <a:gdLst/>
            <a:ahLst/>
            <a:cxnLst/>
            <a:rect l="l" t="t" r="r" b="b"/>
            <a:pathLst>
              <a:path w="4036417" h="4993" extrusionOk="0">
                <a:moveTo>
                  <a:pt x="4036418" y="49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7"/>
          <p:cNvSpPr/>
          <p:nvPr/>
        </p:nvSpPr>
        <p:spPr>
          <a:xfrm flipH="1">
            <a:off x="11155250" y="2629307"/>
            <a:ext cx="1059567" cy="7886"/>
          </a:xfrm>
          <a:custGeom>
            <a:avLst/>
            <a:gdLst/>
            <a:ahLst/>
            <a:cxnLst/>
            <a:rect l="l" t="t" r="r" b="b"/>
            <a:pathLst>
              <a:path w="4036446" h="4991" extrusionOk="0">
                <a:moveTo>
                  <a:pt x="4036446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7"/>
          <p:cNvSpPr/>
          <p:nvPr/>
        </p:nvSpPr>
        <p:spPr>
          <a:xfrm flipH="1">
            <a:off x="11155324" y="4747197"/>
            <a:ext cx="1059563" cy="7892"/>
          </a:xfrm>
          <a:custGeom>
            <a:avLst/>
            <a:gdLst/>
            <a:ahLst/>
            <a:cxnLst/>
            <a:rect l="l" t="t" r="r" b="b"/>
            <a:pathLst>
              <a:path w="4036429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7"/>
          <p:cNvSpPr/>
          <p:nvPr/>
        </p:nvSpPr>
        <p:spPr>
          <a:xfrm flipH="1">
            <a:off x="11155217" y="1570357"/>
            <a:ext cx="1059563" cy="7892"/>
          </a:xfrm>
          <a:custGeom>
            <a:avLst/>
            <a:gdLst/>
            <a:ahLst/>
            <a:cxnLst/>
            <a:rect l="l" t="t" r="r" b="b"/>
            <a:pathLst>
              <a:path w="4036430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7"/>
          <p:cNvSpPr/>
          <p:nvPr/>
        </p:nvSpPr>
        <p:spPr>
          <a:xfrm flipH="1">
            <a:off x="11680064" y="-28073"/>
            <a:ext cx="6396" cy="6914131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7"/>
          <p:cNvSpPr/>
          <p:nvPr/>
        </p:nvSpPr>
        <p:spPr>
          <a:xfrm flipH="1">
            <a:off x="11155292" y="3688251"/>
            <a:ext cx="1059559" cy="7892"/>
          </a:xfrm>
          <a:custGeom>
            <a:avLst/>
            <a:gdLst/>
            <a:ahLst/>
            <a:cxnLst/>
            <a:rect l="l" t="t" r="r" b="b"/>
            <a:pathLst>
              <a:path w="4036417" h="4995" extrusionOk="0">
                <a:moveTo>
                  <a:pt x="4036418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7"/>
          <p:cNvSpPr/>
          <p:nvPr/>
        </p:nvSpPr>
        <p:spPr>
          <a:xfrm flipH="1">
            <a:off x="11155356" y="5806148"/>
            <a:ext cx="1059566" cy="7886"/>
          </a:xfrm>
          <a:custGeom>
            <a:avLst/>
            <a:gdLst/>
            <a:ahLst/>
            <a:cxnLst/>
            <a:rect l="l" t="t" r="r" b="b"/>
            <a:pathLst>
              <a:path w="4036442" h="4991" extrusionOk="0">
                <a:moveTo>
                  <a:pt x="4036442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7"/>
          <p:cNvSpPr/>
          <p:nvPr/>
        </p:nvSpPr>
        <p:spPr>
          <a:xfrm flipH="1">
            <a:off x="11155196" y="1040884"/>
            <a:ext cx="1059567" cy="7892"/>
          </a:xfrm>
          <a:custGeom>
            <a:avLst/>
            <a:gdLst/>
            <a:ahLst/>
            <a:cxnLst/>
            <a:rect l="l" t="t" r="r" b="b"/>
            <a:pathLst>
              <a:path w="4036445" h="4995" extrusionOk="0">
                <a:moveTo>
                  <a:pt x="4036446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7"/>
          <p:cNvSpPr/>
          <p:nvPr/>
        </p:nvSpPr>
        <p:spPr>
          <a:xfrm flipH="1">
            <a:off x="12209487" y="-28073"/>
            <a:ext cx="6396" cy="6914131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7"/>
          <p:cNvSpPr/>
          <p:nvPr/>
        </p:nvSpPr>
        <p:spPr>
          <a:xfrm flipH="1">
            <a:off x="11155271" y="3158780"/>
            <a:ext cx="1059563" cy="7892"/>
          </a:xfrm>
          <a:custGeom>
            <a:avLst/>
            <a:gdLst/>
            <a:ahLst/>
            <a:cxnLst/>
            <a:rect l="l" t="t" r="r" b="b"/>
            <a:pathLst>
              <a:path w="4036430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7"/>
          <p:cNvSpPr/>
          <p:nvPr/>
        </p:nvSpPr>
        <p:spPr>
          <a:xfrm flipH="1">
            <a:off x="11155335" y="5276675"/>
            <a:ext cx="1059569" cy="7886"/>
          </a:xfrm>
          <a:custGeom>
            <a:avLst/>
            <a:gdLst/>
            <a:ahLst/>
            <a:cxnLst/>
            <a:rect l="l" t="t" r="r" b="b"/>
            <a:pathLst>
              <a:path w="4036454" h="4991" extrusionOk="0">
                <a:moveTo>
                  <a:pt x="4036455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7"/>
          <p:cNvSpPr/>
          <p:nvPr/>
        </p:nvSpPr>
        <p:spPr>
          <a:xfrm flipH="1">
            <a:off x="11155239" y="2099836"/>
            <a:ext cx="1059559" cy="7886"/>
          </a:xfrm>
          <a:custGeom>
            <a:avLst/>
            <a:gdLst/>
            <a:ahLst/>
            <a:cxnLst/>
            <a:rect l="l" t="t" r="r" b="b"/>
            <a:pathLst>
              <a:path w="4036417" h="4991" extrusionOk="0">
                <a:moveTo>
                  <a:pt x="4036418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7"/>
          <p:cNvSpPr/>
          <p:nvPr/>
        </p:nvSpPr>
        <p:spPr>
          <a:xfrm flipH="1">
            <a:off x="11150580" y="-28073"/>
            <a:ext cx="6396" cy="6914131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7"/>
          <p:cNvSpPr/>
          <p:nvPr/>
        </p:nvSpPr>
        <p:spPr>
          <a:xfrm flipH="1">
            <a:off x="11155303" y="4217724"/>
            <a:ext cx="1059566" cy="7892"/>
          </a:xfrm>
          <a:custGeom>
            <a:avLst/>
            <a:gdLst/>
            <a:ahLst/>
            <a:cxnLst/>
            <a:rect l="l" t="t" r="r" b="b"/>
            <a:pathLst>
              <a:path w="4036441" h="4995" extrusionOk="0">
                <a:moveTo>
                  <a:pt x="4036442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7"/>
          <p:cNvSpPr/>
          <p:nvPr/>
        </p:nvSpPr>
        <p:spPr>
          <a:xfrm flipH="1">
            <a:off x="11155377" y="6335620"/>
            <a:ext cx="1059562" cy="7892"/>
          </a:xfrm>
          <a:custGeom>
            <a:avLst/>
            <a:gdLst/>
            <a:ahLst/>
            <a:cxnLst/>
            <a:rect l="l" t="t" r="r" b="b"/>
            <a:pathLst>
              <a:path w="4036426" h="4995" extrusionOk="0">
                <a:moveTo>
                  <a:pt x="4036426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7"/>
          <p:cNvSpPr/>
          <p:nvPr/>
        </p:nvSpPr>
        <p:spPr>
          <a:xfrm rot="-5400000" flipH="1">
            <a:off x="11149678" y="1574608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94" name="Google Shape;294;p7"/>
          <p:cNvSpPr/>
          <p:nvPr/>
        </p:nvSpPr>
        <p:spPr>
          <a:xfrm rot="-5400000">
            <a:off x="11416828" y="3426213"/>
            <a:ext cx="528900" cy="106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95" name="Google Shape;295;p7"/>
          <p:cNvSpPr/>
          <p:nvPr/>
        </p:nvSpPr>
        <p:spPr>
          <a:xfrm flipH="1">
            <a:off x="11150578" y="5280138"/>
            <a:ext cx="530400" cy="530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96" name="Google Shape;296;p7"/>
          <p:cNvSpPr/>
          <p:nvPr/>
        </p:nvSpPr>
        <p:spPr>
          <a:xfrm flipH="1">
            <a:off x="11149222" y="1044363"/>
            <a:ext cx="1061400" cy="530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97" name="Google Shape;297;p7"/>
          <p:cNvSpPr/>
          <p:nvPr/>
        </p:nvSpPr>
        <p:spPr>
          <a:xfrm rot="10800000">
            <a:off x="11680060" y="1044435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7"/>
          <p:cNvSpPr/>
          <p:nvPr/>
        </p:nvSpPr>
        <p:spPr>
          <a:xfrm flipH="1">
            <a:off x="1055012" y="-27948"/>
            <a:ext cx="6396" cy="6914131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7"/>
          <p:cNvSpPr/>
          <p:nvPr/>
        </p:nvSpPr>
        <p:spPr>
          <a:xfrm flipH="1">
            <a:off x="6105" y="511525"/>
            <a:ext cx="1059559" cy="7889"/>
          </a:xfrm>
          <a:custGeom>
            <a:avLst/>
            <a:gdLst/>
            <a:ahLst/>
            <a:cxnLst/>
            <a:rect l="l" t="t" r="r" b="b"/>
            <a:pathLst>
              <a:path w="4036417" h="4993" extrusionOk="0">
                <a:moveTo>
                  <a:pt x="4036418" y="49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7"/>
          <p:cNvSpPr/>
          <p:nvPr/>
        </p:nvSpPr>
        <p:spPr>
          <a:xfrm flipH="1">
            <a:off x="6169" y="2629420"/>
            <a:ext cx="1059567" cy="7886"/>
          </a:xfrm>
          <a:custGeom>
            <a:avLst/>
            <a:gdLst/>
            <a:ahLst/>
            <a:cxnLst/>
            <a:rect l="l" t="t" r="r" b="b"/>
            <a:pathLst>
              <a:path w="4036446" h="4991" extrusionOk="0">
                <a:moveTo>
                  <a:pt x="4036446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7"/>
          <p:cNvSpPr/>
          <p:nvPr/>
        </p:nvSpPr>
        <p:spPr>
          <a:xfrm flipH="1">
            <a:off x="6244" y="4747310"/>
            <a:ext cx="1059563" cy="7892"/>
          </a:xfrm>
          <a:custGeom>
            <a:avLst/>
            <a:gdLst/>
            <a:ahLst/>
            <a:cxnLst/>
            <a:rect l="l" t="t" r="r" b="b"/>
            <a:pathLst>
              <a:path w="4036429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7"/>
          <p:cNvSpPr/>
          <p:nvPr/>
        </p:nvSpPr>
        <p:spPr>
          <a:xfrm flipH="1">
            <a:off x="6137" y="1570469"/>
            <a:ext cx="1059563" cy="7892"/>
          </a:xfrm>
          <a:custGeom>
            <a:avLst/>
            <a:gdLst/>
            <a:ahLst/>
            <a:cxnLst/>
            <a:rect l="l" t="t" r="r" b="b"/>
            <a:pathLst>
              <a:path w="4036430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7"/>
          <p:cNvSpPr/>
          <p:nvPr/>
        </p:nvSpPr>
        <p:spPr>
          <a:xfrm flipH="1">
            <a:off x="6212" y="3688364"/>
            <a:ext cx="1059559" cy="7892"/>
          </a:xfrm>
          <a:custGeom>
            <a:avLst/>
            <a:gdLst/>
            <a:ahLst/>
            <a:cxnLst/>
            <a:rect l="l" t="t" r="r" b="b"/>
            <a:pathLst>
              <a:path w="4036417" h="4995" extrusionOk="0">
                <a:moveTo>
                  <a:pt x="4036418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7"/>
          <p:cNvSpPr/>
          <p:nvPr/>
        </p:nvSpPr>
        <p:spPr>
          <a:xfrm flipH="1">
            <a:off x="6275" y="5806260"/>
            <a:ext cx="1059566" cy="7886"/>
          </a:xfrm>
          <a:custGeom>
            <a:avLst/>
            <a:gdLst/>
            <a:ahLst/>
            <a:cxnLst/>
            <a:rect l="l" t="t" r="r" b="b"/>
            <a:pathLst>
              <a:path w="4036442" h="4991" extrusionOk="0">
                <a:moveTo>
                  <a:pt x="4036442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7"/>
          <p:cNvSpPr/>
          <p:nvPr/>
        </p:nvSpPr>
        <p:spPr>
          <a:xfrm flipH="1">
            <a:off x="525558" y="-27948"/>
            <a:ext cx="6396" cy="6914131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7"/>
          <p:cNvSpPr/>
          <p:nvPr/>
        </p:nvSpPr>
        <p:spPr>
          <a:xfrm flipH="1">
            <a:off x="6116" y="1040996"/>
            <a:ext cx="1059567" cy="7892"/>
          </a:xfrm>
          <a:custGeom>
            <a:avLst/>
            <a:gdLst/>
            <a:ahLst/>
            <a:cxnLst/>
            <a:rect l="l" t="t" r="r" b="b"/>
            <a:pathLst>
              <a:path w="4036445" h="4995" extrusionOk="0">
                <a:moveTo>
                  <a:pt x="4036446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7"/>
          <p:cNvSpPr/>
          <p:nvPr/>
        </p:nvSpPr>
        <p:spPr>
          <a:xfrm flipH="1">
            <a:off x="6190" y="3158893"/>
            <a:ext cx="1059563" cy="7892"/>
          </a:xfrm>
          <a:custGeom>
            <a:avLst/>
            <a:gdLst/>
            <a:ahLst/>
            <a:cxnLst/>
            <a:rect l="l" t="t" r="r" b="b"/>
            <a:pathLst>
              <a:path w="4036430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7"/>
          <p:cNvSpPr/>
          <p:nvPr/>
        </p:nvSpPr>
        <p:spPr>
          <a:xfrm flipH="1">
            <a:off x="6254" y="5276787"/>
            <a:ext cx="1059569" cy="7886"/>
          </a:xfrm>
          <a:custGeom>
            <a:avLst/>
            <a:gdLst/>
            <a:ahLst/>
            <a:cxnLst/>
            <a:rect l="l" t="t" r="r" b="b"/>
            <a:pathLst>
              <a:path w="4036454" h="4991" extrusionOk="0">
                <a:moveTo>
                  <a:pt x="4036455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7"/>
          <p:cNvSpPr/>
          <p:nvPr/>
        </p:nvSpPr>
        <p:spPr>
          <a:xfrm flipH="1">
            <a:off x="6158" y="2099948"/>
            <a:ext cx="1059559" cy="7886"/>
          </a:xfrm>
          <a:custGeom>
            <a:avLst/>
            <a:gdLst/>
            <a:ahLst/>
            <a:cxnLst/>
            <a:rect l="l" t="t" r="r" b="b"/>
            <a:pathLst>
              <a:path w="4036417" h="4991" extrusionOk="0">
                <a:moveTo>
                  <a:pt x="4036418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7"/>
          <p:cNvSpPr/>
          <p:nvPr/>
        </p:nvSpPr>
        <p:spPr>
          <a:xfrm flipH="1">
            <a:off x="6222" y="4217837"/>
            <a:ext cx="1059566" cy="7892"/>
          </a:xfrm>
          <a:custGeom>
            <a:avLst/>
            <a:gdLst/>
            <a:ahLst/>
            <a:cxnLst/>
            <a:rect l="l" t="t" r="r" b="b"/>
            <a:pathLst>
              <a:path w="4036441" h="4995" extrusionOk="0">
                <a:moveTo>
                  <a:pt x="4036442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7"/>
          <p:cNvSpPr/>
          <p:nvPr/>
        </p:nvSpPr>
        <p:spPr>
          <a:xfrm flipH="1">
            <a:off x="6297" y="6335733"/>
            <a:ext cx="1059562" cy="7892"/>
          </a:xfrm>
          <a:custGeom>
            <a:avLst/>
            <a:gdLst/>
            <a:ahLst/>
            <a:cxnLst/>
            <a:rect l="l" t="t" r="r" b="b"/>
            <a:pathLst>
              <a:path w="4036426" h="4995" extrusionOk="0">
                <a:moveTo>
                  <a:pt x="4036426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7"/>
          <p:cNvSpPr/>
          <p:nvPr/>
        </p:nvSpPr>
        <p:spPr>
          <a:xfrm rot="5400000" flipH="1">
            <a:off x="266253" y="253713"/>
            <a:ext cx="528900" cy="106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13" name="Google Shape;313;p7"/>
          <p:cNvSpPr/>
          <p:nvPr/>
        </p:nvSpPr>
        <p:spPr>
          <a:xfrm rot="5400000">
            <a:off x="273561" y="779743"/>
            <a:ext cx="1066800" cy="530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14" name="Google Shape;314;p7"/>
          <p:cNvSpPr/>
          <p:nvPr/>
        </p:nvSpPr>
        <p:spPr>
          <a:xfrm rot="10800000">
            <a:off x="544532" y="508744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7"/>
          <p:cNvSpPr/>
          <p:nvPr/>
        </p:nvSpPr>
        <p:spPr>
          <a:xfrm>
            <a:off x="541936" y="5276780"/>
            <a:ext cx="528900" cy="1583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16" name="Google Shape;316;p7"/>
          <p:cNvSpPr/>
          <p:nvPr/>
        </p:nvSpPr>
        <p:spPr>
          <a:xfrm flipH="1">
            <a:off x="14936" y="2105275"/>
            <a:ext cx="530400" cy="530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17" name="Google Shape;317;p7"/>
          <p:cNvSpPr/>
          <p:nvPr/>
        </p:nvSpPr>
        <p:spPr>
          <a:xfrm flipH="1">
            <a:off x="541186" y="4218938"/>
            <a:ext cx="530400" cy="530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TITLE_AND_TWO_COLUMNS_1_1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oogle Shape;407;p10"/>
          <p:cNvGrpSpPr/>
          <p:nvPr/>
        </p:nvGrpSpPr>
        <p:grpSpPr>
          <a:xfrm>
            <a:off x="-25943" y="-27948"/>
            <a:ext cx="12217854" cy="6914131"/>
            <a:chOff x="-25943" y="-27948"/>
            <a:chExt cx="12217854" cy="6914131"/>
          </a:xfrm>
        </p:grpSpPr>
        <p:grpSp>
          <p:nvGrpSpPr>
            <p:cNvPr id="408" name="Google Shape;408;p10"/>
            <p:cNvGrpSpPr/>
            <p:nvPr/>
          </p:nvGrpSpPr>
          <p:grpSpPr>
            <a:xfrm>
              <a:off x="5816035" y="-27948"/>
              <a:ext cx="6375876" cy="6911067"/>
              <a:chOff x="3744151" y="3553"/>
              <a:chExt cx="4037153" cy="4376032"/>
            </a:xfrm>
          </p:grpSpPr>
          <p:sp>
            <p:nvSpPr>
              <p:cNvPr id="409" name="Google Shape;409;p10"/>
              <p:cNvSpPr/>
              <p:nvPr/>
            </p:nvSpPr>
            <p:spPr>
              <a:xfrm>
                <a:off x="3746964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10"/>
              <p:cNvSpPr/>
              <p:nvPr/>
            </p:nvSpPr>
            <p:spPr>
              <a:xfrm>
                <a:off x="3744887" y="345147"/>
                <a:ext cx="4036417" cy="4993"/>
              </a:xfrm>
              <a:custGeom>
                <a:avLst/>
                <a:gdLst/>
                <a:ahLst/>
                <a:cxnLst/>
                <a:rect l="l" t="t" r="r" b="b"/>
                <a:pathLst>
                  <a:path w="4036417" h="4993" extrusionOk="0">
                    <a:moveTo>
                      <a:pt x="4036418" y="4994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10"/>
              <p:cNvSpPr/>
              <p:nvPr/>
            </p:nvSpPr>
            <p:spPr>
              <a:xfrm>
                <a:off x="5088007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10"/>
              <p:cNvSpPr/>
              <p:nvPr/>
            </p:nvSpPr>
            <p:spPr>
              <a:xfrm>
                <a:off x="3744616" y="1686181"/>
                <a:ext cx="4036446" cy="4991"/>
              </a:xfrm>
              <a:custGeom>
                <a:avLst/>
                <a:gdLst/>
                <a:ahLst/>
                <a:cxnLst/>
                <a:rect l="l" t="t" r="r" b="b"/>
                <a:pathLst>
                  <a:path w="4036446" h="4991" extrusionOk="0">
                    <a:moveTo>
                      <a:pt x="4036446" y="499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10"/>
              <p:cNvSpPr/>
              <p:nvPr/>
            </p:nvSpPr>
            <p:spPr>
              <a:xfrm>
                <a:off x="6429029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10"/>
              <p:cNvSpPr/>
              <p:nvPr/>
            </p:nvSpPr>
            <p:spPr>
              <a:xfrm>
                <a:off x="3744349" y="3027212"/>
                <a:ext cx="4036429" cy="4995"/>
              </a:xfrm>
              <a:custGeom>
                <a:avLst/>
                <a:gdLst/>
                <a:ahLst/>
                <a:cxnLst/>
                <a:rect l="l" t="t" r="r" b="b"/>
                <a:pathLst>
                  <a:path w="4036429" h="4995" extrusionOk="0">
                    <a:moveTo>
                      <a:pt x="4036430" y="4995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10"/>
              <p:cNvSpPr/>
              <p:nvPr/>
            </p:nvSpPr>
            <p:spPr>
              <a:xfrm>
                <a:off x="4417475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10"/>
              <p:cNvSpPr/>
              <p:nvPr/>
            </p:nvSpPr>
            <p:spPr>
              <a:xfrm>
                <a:off x="3744754" y="1015662"/>
                <a:ext cx="4036430" cy="4995"/>
              </a:xfrm>
              <a:custGeom>
                <a:avLst/>
                <a:gdLst/>
                <a:ahLst/>
                <a:cxnLst/>
                <a:rect l="l" t="t" r="r" b="b"/>
                <a:pathLst>
                  <a:path w="4036430" h="4995" extrusionOk="0">
                    <a:moveTo>
                      <a:pt x="4036430" y="4995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10"/>
              <p:cNvSpPr/>
              <p:nvPr/>
            </p:nvSpPr>
            <p:spPr>
              <a:xfrm>
                <a:off x="5758498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10"/>
              <p:cNvSpPr/>
              <p:nvPr/>
            </p:nvSpPr>
            <p:spPr>
              <a:xfrm>
                <a:off x="3744483" y="2356696"/>
                <a:ext cx="4036417" cy="4995"/>
              </a:xfrm>
              <a:custGeom>
                <a:avLst/>
                <a:gdLst/>
                <a:ahLst/>
                <a:cxnLst/>
                <a:rect l="l" t="t" r="r" b="b"/>
                <a:pathLst>
                  <a:path w="4036417" h="4995" extrusionOk="0">
                    <a:moveTo>
                      <a:pt x="4036418" y="4995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10"/>
              <p:cNvSpPr/>
              <p:nvPr/>
            </p:nvSpPr>
            <p:spPr>
              <a:xfrm>
                <a:off x="7099561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10"/>
              <p:cNvSpPr/>
              <p:nvPr/>
            </p:nvSpPr>
            <p:spPr>
              <a:xfrm>
                <a:off x="3744216" y="3697731"/>
                <a:ext cx="4036442" cy="4991"/>
              </a:xfrm>
              <a:custGeom>
                <a:avLst/>
                <a:gdLst/>
                <a:ahLst/>
                <a:cxnLst/>
                <a:rect l="l" t="t" r="r" b="b"/>
                <a:pathLst>
                  <a:path w="4036442" h="4991" extrusionOk="0">
                    <a:moveTo>
                      <a:pt x="4036442" y="499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10"/>
              <p:cNvSpPr/>
              <p:nvPr/>
            </p:nvSpPr>
            <p:spPr>
              <a:xfrm>
                <a:off x="4082210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10"/>
              <p:cNvSpPr/>
              <p:nvPr/>
            </p:nvSpPr>
            <p:spPr>
              <a:xfrm>
                <a:off x="3744819" y="680404"/>
                <a:ext cx="4036445" cy="4995"/>
              </a:xfrm>
              <a:custGeom>
                <a:avLst/>
                <a:gdLst/>
                <a:ahLst/>
                <a:cxnLst/>
                <a:rect l="l" t="t" r="r" b="b"/>
                <a:pathLst>
                  <a:path w="4036445" h="4995" extrusionOk="0">
                    <a:moveTo>
                      <a:pt x="4036446" y="4995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10"/>
              <p:cNvSpPr/>
              <p:nvPr/>
            </p:nvSpPr>
            <p:spPr>
              <a:xfrm>
                <a:off x="5423272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10"/>
              <p:cNvSpPr/>
              <p:nvPr/>
            </p:nvSpPr>
            <p:spPr>
              <a:xfrm>
                <a:off x="3744551" y="2021439"/>
                <a:ext cx="4036430" cy="4995"/>
              </a:xfrm>
              <a:custGeom>
                <a:avLst/>
                <a:gdLst/>
                <a:ahLst/>
                <a:cxnLst/>
                <a:rect l="l" t="t" r="r" b="b"/>
                <a:pathLst>
                  <a:path w="4036430" h="4995" extrusionOk="0">
                    <a:moveTo>
                      <a:pt x="4036430" y="4995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10"/>
              <p:cNvSpPr/>
              <p:nvPr/>
            </p:nvSpPr>
            <p:spPr>
              <a:xfrm>
                <a:off x="6764295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10"/>
              <p:cNvSpPr/>
              <p:nvPr/>
            </p:nvSpPr>
            <p:spPr>
              <a:xfrm>
                <a:off x="3744284" y="3362473"/>
                <a:ext cx="4036454" cy="4991"/>
              </a:xfrm>
              <a:custGeom>
                <a:avLst/>
                <a:gdLst/>
                <a:ahLst/>
                <a:cxnLst/>
                <a:rect l="l" t="t" r="r" b="b"/>
                <a:pathLst>
                  <a:path w="4036454" h="4991" extrusionOk="0">
                    <a:moveTo>
                      <a:pt x="4036455" y="499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10"/>
              <p:cNvSpPr/>
              <p:nvPr/>
            </p:nvSpPr>
            <p:spPr>
              <a:xfrm>
                <a:off x="4752741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10"/>
              <p:cNvSpPr/>
              <p:nvPr/>
            </p:nvSpPr>
            <p:spPr>
              <a:xfrm>
                <a:off x="3744685" y="1350924"/>
                <a:ext cx="4036417" cy="4991"/>
              </a:xfrm>
              <a:custGeom>
                <a:avLst/>
                <a:gdLst/>
                <a:ahLst/>
                <a:cxnLst/>
                <a:rect l="l" t="t" r="r" b="b"/>
                <a:pathLst>
                  <a:path w="4036417" h="4991" extrusionOk="0">
                    <a:moveTo>
                      <a:pt x="4036418" y="499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10"/>
              <p:cNvSpPr/>
              <p:nvPr/>
            </p:nvSpPr>
            <p:spPr>
              <a:xfrm>
                <a:off x="6093763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10"/>
              <p:cNvSpPr/>
              <p:nvPr/>
            </p:nvSpPr>
            <p:spPr>
              <a:xfrm>
                <a:off x="3744418" y="2691954"/>
                <a:ext cx="4036441" cy="4995"/>
              </a:xfrm>
              <a:custGeom>
                <a:avLst/>
                <a:gdLst/>
                <a:ahLst/>
                <a:cxnLst/>
                <a:rect l="l" t="t" r="r" b="b"/>
                <a:pathLst>
                  <a:path w="4036441" h="4995" extrusionOk="0">
                    <a:moveTo>
                      <a:pt x="4036442" y="4995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10"/>
              <p:cNvSpPr/>
              <p:nvPr/>
            </p:nvSpPr>
            <p:spPr>
              <a:xfrm>
                <a:off x="7434826" y="3553"/>
                <a:ext cx="4048" cy="437603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4376032" extrusionOk="0">
                    <a:moveTo>
                      <a:pt x="4048" y="0"/>
                    </a:moveTo>
                    <a:lnTo>
                      <a:pt x="0" y="4376032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10"/>
              <p:cNvSpPr/>
              <p:nvPr/>
            </p:nvSpPr>
            <p:spPr>
              <a:xfrm>
                <a:off x="3744151" y="4032989"/>
                <a:ext cx="4036426" cy="4995"/>
              </a:xfrm>
              <a:custGeom>
                <a:avLst/>
                <a:gdLst/>
                <a:ahLst/>
                <a:cxnLst/>
                <a:rect l="l" t="t" r="r" b="b"/>
                <a:pathLst>
                  <a:path w="4036426" h="4995" extrusionOk="0">
                    <a:moveTo>
                      <a:pt x="4036426" y="4995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33" name="Google Shape;433;p10"/>
            <p:cNvSpPr/>
            <p:nvPr/>
          </p:nvSpPr>
          <p:spPr>
            <a:xfrm>
              <a:off x="1061" y="511525"/>
              <a:ext cx="5812440" cy="7889"/>
            </a:xfrm>
            <a:custGeom>
              <a:avLst/>
              <a:gdLst/>
              <a:ahLst/>
              <a:cxnLst/>
              <a:rect l="l" t="t" r="r" b="b"/>
              <a:pathLst>
                <a:path w="4036417" h="4993" extrusionOk="0">
                  <a:moveTo>
                    <a:pt x="4036418" y="4994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0"/>
            <p:cNvSpPr/>
            <p:nvPr/>
          </p:nvSpPr>
          <p:spPr>
            <a:xfrm>
              <a:off x="1562512" y="-27948"/>
              <a:ext cx="6396" cy="6914131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0"/>
            <p:cNvSpPr/>
            <p:nvPr/>
          </p:nvSpPr>
          <p:spPr>
            <a:xfrm>
              <a:off x="671" y="2629421"/>
              <a:ext cx="5812482" cy="7886"/>
            </a:xfrm>
            <a:custGeom>
              <a:avLst/>
              <a:gdLst/>
              <a:ahLst/>
              <a:cxnLst/>
              <a:rect l="l" t="t" r="r" b="b"/>
              <a:pathLst>
                <a:path w="4036446" h="4991" extrusionOk="0">
                  <a:moveTo>
                    <a:pt x="4036446" y="4991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0"/>
            <p:cNvSpPr/>
            <p:nvPr/>
          </p:nvSpPr>
          <p:spPr>
            <a:xfrm>
              <a:off x="3680388" y="-27948"/>
              <a:ext cx="6396" cy="6914131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0"/>
            <p:cNvSpPr/>
            <p:nvPr/>
          </p:nvSpPr>
          <p:spPr>
            <a:xfrm>
              <a:off x="286" y="4747312"/>
              <a:ext cx="5812458" cy="7892"/>
            </a:xfrm>
            <a:custGeom>
              <a:avLst/>
              <a:gdLst/>
              <a:ahLst/>
              <a:cxnLst/>
              <a:rect l="l" t="t" r="r" b="b"/>
              <a:pathLst>
                <a:path w="4036429" h="4995" extrusionOk="0">
                  <a:moveTo>
                    <a:pt x="4036430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0"/>
            <p:cNvSpPr/>
            <p:nvPr/>
          </p:nvSpPr>
          <p:spPr>
            <a:xfrm>
              <a:off x="503541" y="-27948"/>
              <a:ext cx="6396" cy="6914131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0"/>
            <p:cNvSpPr/>
            <p:nvPr/>
          </p:nvSpPr>
          <p:spPr>
            <a:xfrm>
              <a:off x="870" y="1570470"/>
              <a:ext cx="5812459" cy="7892"/>
            </a:xfrm>
            <a:custGeom>
              <a:avLst/>
              <a:gdLst/>
              <a:ahLst/>
              <a:cxnLst/>
              <a:rect l="l" t="t" r="r" b="b"/>
              <a:pathLst>
                <a:path w="4036430" h="4995" extrusionOk="0">
                  <a:moveTo>
                    <a:pt x="4036430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0"/>
            <p:cNvSpPr/>
            <p:nvPr/>
          </p:nvSpPr>
          <p:spPr>
            <a:xfrm>
              <a:off x="2621418" y="-27948"/>
              <a:ext cx="6396" cy="6914131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0"/>
            <p:cNvSpPr/>
            <p:nvPr/>
          </p:nvSpPr>
          <p:spPr>
            <a:xfrm>
              <a:off x="479" y="3688366"/>
              <a:ext cx="5812440" cy="7892"/>
            </a:xfrm>
            <a:custGeom>
              <a:avLst/>
              <a:gdLst/>
              <a:ahLst/>
              <a:cxnLst/>
              <a:rect l="l" t="t" r="r" b="b"/>
              <a:pathLst>
                <a:path w="4036417" h="4995" extrusionOk="0">
                  <a:moveTo>
                    <a:pt x="4036418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0"/>
            <p:cNvSpPr/>
            <p:nvPr/>
          </p:nvSpPr>
          <p:spPr>
            <a:xfrm>
              <a:off x="4739359" y="-27948"/>
              <a:ext cx="6396" cy="6914131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0"/>
            <p:cNvSpPr/>
            <p:nvPr/>
          </p:nvSpPr>
          <p:spPr>
            <a:xfrm>
              <a:off x="95" y="5806263"/>
              <a:ext cx="5812476" cy="7886"/>
            </a:xfrm>
            <a:custGeom>
              <a:avLst/>
              <a:gdLst/>
              <a:ahLst/>
              <a:cxnLst/>
              <a:rect l="l" t="t" r="r" b="b"/>
              <a:pathLst>
                <a:path w="4036442" h="4991" extrusionOk="0">
                  <a:moveTo>
                    <a:pt x="4036442" y="4991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0"/>
            <p:cNvSpPr/>
            <p:nvPr/>
          </p:nvSpPr>
          <p:spPr>
            <a:xfrm>
              <a:off x="-25943" y="-27948"/>
              <a:ext cx="6396" cy="6914131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0"/>
            <p:cNvSpPr/>
            <p:nvPr/>
          </p:nvSpPr>
          <p:spPr>
            <a:xfrm>
              <a:off x="963" y="1040997"/>
              <a:ext cx="5812481" cy="7892"/>
            </a:xfrm>
            <a:custGeom>
              <a:avLst/>
              <a:gdLst/>
              <a:ahLst/>
              <a:cxnLst/>
              <a:rect l="l" t="t" r="r" b="b"/>
              <a:pathLst>
                <a:path w="4036445" h="4995" extrusionOk="0">
                  <a:moveTo>
                    <a:pt x="4036446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0"/>
            <p:cNvSpPr/>
            <p:nvPr/>
          </p:nvSpPr>
          <p:spPr>
            <a:xfrm>
              <a:off x="2091996" y="-27948"/>
              <a:ext cx="6396" cy="6914131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0"/>
            <p:cNvSpPr/>
            <p:nvPr/>
          </p:nvSpPr>
          <p:spPr>
            <a:xfrm>
              <a:off x="577" y="3158894"/>
              <a:ext cx="5812459" cy="7892"/>
            </a:xfrm>
            <a:custGeom>
              <a:avLst/>
              <a:gdLst/>
              <a:ahLst/>
              <a:cxnLst/>
              <a:rect l="l" t="t" r="r" b="b"/>
              <a:pathLst>
                <a:path w="4036430" h="4995" extrusionOk="0">
                  <a:moveTo>
                    <a:pt x="4036430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0"/>
            <p:cNvSpPr/>
            <p:nvPr/>
          </p:nvSpPr>
          <p:spPr>
            <a:xfrm>
              <a:off x="4209874" y="-27948"/>
              <a:ext cx="6396" cy="6914131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193" y="5276790"/>
              <a:ext cx="5812494" cy="7886"/>
            </a:xfrm>
            <a:custGeom>
              <a:avLst/>
              <a:gdLst/>
              <a:ahLst/>
              <a:cxnLst/>
              <a:rect l="l" t="t" r="r" b="b"/>
              <a:pathLst>
                <a:path w="4036454" h="4991" extrusionOk="0">
                  <a:moveTo>
                    <a:pt x="4036455" y="4991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0"/>
            <p:cNvSpPr/>
            <p:nvPr/>
          </p:nvSpPr>
          <p:spPr>
            <a:xfrm>
              <a:off x="1033026" y="-27948"/>
              <a:ext cx="6396" cy="6914131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0"/>
            <p:cNvSpPr/>
            <p:nvPr/>
          </p:nvSpPr>
          <p:spPr>
            <a:xfrm>
              <a:off x="770" y="2099949"/>
              <a:ext cx="5812440" cy="7886"/>
            </a:xfrm>
            <a:custGeom>
              <a:avLst/>
              <a:gdLst/>
              <a:ahLst/>
              <a:cxnLst/>
              <a:rect l="l" t="t" r="r" b="b"/>
              <a:pathLst>
                <a:path w="4036417" h="4991" extrusionOk="0">
                  <a:moveTo>
                    <a:pt x="4036418" y="4991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0"/>
            <p:cNvSpPr/>
            <p:nvPr/>
          </p:nvSpPr>
          <p:spPr>
            <a:xfrm>
              <a:off x="3150902" y="-27948"/>
              <a:ext cx="6396" cy="6914131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0"/>
            <p:cNvSpPr/>
            <p:nvPr/>
          </p:nvSpPr>
          <p:spPr>
            <a:xfrm>
              <a:off x="386" y="4217839"/>
              <a:ext cx="5812475" cy="7892"/>
            </a:xfrm>
            <a:custGeom>
              <a:avLst/>
              <a:gdLst/>
              <a:ahLst/>
              <a:cxnLst/>
              <a:rect l="l" t="t" r="r" b="b"/>
              <a:pathLst>
                <a:path w="4036441" h="4995" extrusionOk="0">
                  <a:moveTo>
                    <a:pt x="4036442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0"/>
            <p:cNvSpPr/>
            <p:nvPr/>
          </p:nvSpPr>
          <p:spPr>
            <a:xfrm>
              <a:off x="5268843" y="-27948"/>
              <a:ext cx="6396" cy="6914131"/>
            </a:xfrm>
            <a:custGeom>
              <a:avLst/>
              <a:gdLst/>
              <a:ahLst/>
              <a:cxnLst/>
              <a:rect l="l" t="t" r="r" b="b"/>
              <a:pathLst>
                <a:path w="4048" h="4376032" extrusionOk="0">
                  <a:moveTo>
                    <a:pt x="4048" y="0"/>
                  </a:moveTo>
                  <a:lnTo>
                    <a:pt x="0" y="4376032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0"/>
            <p:cNvSpPr/>
            <p:nvPr/>
          </p:nvSpPr>
          <p:spPr>
            <a:xfrm>
              <a:off x="1" y="6335736"/>
              <a:ext cx="5812453" cy="7892"/>
            </a:xfrm>
            <a:custGeom>
              <a:avLst/>
              <a:gdLst/>
              <a:ahLst/>
              <a:cxnLst/>
              <a:rect l="l" t="t" r="r" b="b"/>
              <a:pathLst>
                <a:path w="4036426" h="4995" extrusionOk="0">
                  <a:moveTo>
                    <a:pt x="4036426" y="499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6" name="Google Shape;456;p10"/>
          <p:cNvSpPr/>
          <p:nvPr/>
        </p:nvSpPr>
        <p:spPr>
          <a:xfrm>
            <a:off x="-12900" y="0"/>
            <a:ext cx="12217800" cy="5440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7" name="Google Shape;457;p10"/>
          <p:cNvSpPr/>
          <p:nvPr/>
        </p:nvSpPr>
        <p:spPr>
          <a:xfrm rot="-5400000">
            <a:off x="4479785" y="6089759"/>
            <a:ext cx="1059900" cy="528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58" name="Google Shape;458;p10"/>
          <p:cNvSpPr/>
          <p:nvPr/>
        </p:nvSpPr>
        <p:spPr>
          <a:xfrm rot="10800000">
            <a:off x="3679865" y="5831195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59" name="Google Shape;459;p10"/>
          <p:cNvSpPr/>
          <p:nvPr/>
        </p:nvSpPr>
        <p:spPr>
          <a:xfrm rot="-5400000" flipH="1">
            <a:off x="4744497" y="5830511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10"/>
          <p:cNvSpPr/>
          <p:nvPr/>
        </p:nvSpPr>
        <p:spPr>
          <a:xfrm>
            <a:off x="536675" y="5813850"/>
            <a:ext cx="530400" cy="530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61" name="Google Shape;461;p10"/>
          <p:cNvSpPr/>
          <p:nvPr/>
        </p:nvSpPr>
        <p:spPr>
          <a:xfrm rot="10800000">
            <a:off x="11131750" y="6351003"/>
            <a:ext cx="1061400" cy="528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62" name="Google Shape;462;p10"/>
          <p:cNvSpPr/>
          <p:nvPr/>
        </p:nvSpPr>
        <p:spPr>
          <a:xfrm>
            <a:off x="9546625" y="5830450"/>
            <a:ext cx="530400" cy="530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63" name="Google Shape;463;p10"/>
          <p:cNvSpPr/>
          <p:nvPr/>
        </p:nvSpPr>
        <p:spPr>
          <a:xfrm rot="10800000" flipH="1">
            <a:off x="6899335" y="6355049"/>
            <a:ext cx="1589700" cy="530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64" name="Google Shape;464;p10"/>
          <p:cNvSpPr/>
          <p:nvPr/>
        </p:nvSpPr>
        <p:spPr>
          <a:xfrm rot="5400000" flipH="1">
            <a:off x="7690446" y="6086844"/>
            <a:ext cx="1066800" cy="530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65" name="Google Shape;465;p10"/>
          <p:cNvSpPr/>
          <p:nvPr/>
        </p:nvSpPr>
        <p:spPr>
          <a:xfrm flipH="1">
            <a:off x="7961417" y="6357955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10"/>
          <p:cNvSpPr/>
          <p:nvPr/>
        </p:nvSpPr>
        <p:spPr>
          <a:xfrm>
            <a:off x="1554480" y="5821350"/>
            <a:ext cx="528900" cy="106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67" name="Google Shape;467;p10"/>
          <p:cNvSpPr txBox="1">
            <a:spLocks noGrp="1"/>
          </p:cNvSpPr>
          <p:nvPr>
            <p:ph type="title"/>
          </p:nvPr>
        </p:nvSpPr>
        <p:spPr>
          <a:xfrm>
            <a:off x="507750" y="613663"/>
            <a:ext cx="111765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10"/>
          <p:cNvSpPr txBox="1">
            <a:spLocks noGrp="1"/>
          </p:cNvSpPr>
          <p:nvPr>
            <p:ph type="body" idx="1"/>
          </p:nvPr>
        </p:nvSpPr>
        <p:spPr>
          <a:xfrm>
            <a:off x="507750" y="3972503"/>
            <a:ext cx="2243700" cy="88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69" name="Google Shape;469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0" name="Google Shape;470;p10"/>
          <p:cNvSpPr txBox="1">
            <a:spLocks noGrp="1"/>
          </p:cNvSpPr>
          <p:nvPr>
            <p:ph type="subTitle" idx="2"/>
          </p:nvPr>
        </p:nvSpPr>
        <p:spPr>
          <a:xfrm>
            <a:off x="507750" y="2012550"/>
            <a:ext cx="2113500" cy="6153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 b="1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1" name="Google Shape;471;p10"/>
          <p:cNvSpPr txBox="1">
            <a:spLocks noGrp="1"/>
          </p:cNvSpPr>
          <p:nvPr>
            <p:ph type="body" idx="3"/>
          </p:nvPr>
        </p:nvSpPr>
        <p:spPr>
          <a:xfrm>
            <a:off x="2757261" y="3972501"/>
            <a:ext cx="2243700" cy="88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72" name="Google Shape;472;p10"/>
          <p:cNvSpPr txBox="1">
            <a:spLocks noGrp="1"/>
          </p:cNvSpPr>
          <p:nvPr>
            <p:ph type="subTitle" idx="4"/>
          </p:nvPr>
        </p:nvSpPr>
        <p:spPr>
          <a:xfrm>
            <a:off x="2773538" y="2012550"/>
            <a:ext cx="2113500" cy="6153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3" name="Google Shape;473;p10"/>
          <p:cNvSpPr txBox="1">
            <a:spLocks noGrp="1"/>
          </p:cNvSpPr>
          <p:nvPr>
            <p:ph type="body" idx="5"/>
          </p:nvPr>
        </p:nvSpPr>
        <p:spPr>
          <a:xfrm>
            <a:off x="5006772" y="3972517"/>
            <a:ext cx="2243700" cy="88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74" name="Google Shape;474;p10"/>
          <p:cNvSpPr txBox="1">
            <a:spLocks noGrp="1"/>
          </p:cNvSpPr>
          <p:nvPr>
            <p:ph type="subTitle" idx="6"/>
          </p:nvPr>
        </p:nvSpPr>
        <p:spPr>
          <a:xfrm>
            <a:off x="5039326" y="2012550"/>
            <a:ext cx="2113500" cy="6153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 b="1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5" name="Google Shape;475;p10"/>
          <p:cNvSpPr txBox="1">
            <a:spLocks noGrp="1"/>
          </p:cNvSpPr>
          <p:nvPr>
            <p:ph type="body" idx="7"/>
          </p:nvPr>
        </p:nvSpPr>
        <p:spPr>
          <a:xfrm>
            <a:off x="7256283" y="3972525"/>
            <a:ext cx="2243700" cy="88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76" name="Google Shape;476;p10"/>
          <p:cNvSpPr txBox="1">
            <a:spLocks noGrp="1"/>
          </p:cNvSpPr>
          <p:nvPr>
            <p:ph type="subTitle" idx="8"/>
          </p:nvPr>
        </p:nvSpPr>
        <p:spPr>
          <a:xfrm>
            <a:off x="7305113" y="2012575"/>
            <a:ext cx="2113500" cy="6153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7" name="Google Shape;477;p10"/>
          <p:cNvSpPr txBox="1">
            <a:spLocks noGrp="1"/>
          </p:cNvSpPr>
          <p:nvPr>
            <p:ph type="body" idx="9"/>
          </p:nvPr>
        </p:nvSpPr>
        <p:spPr>
          <a:xfrm>
            <a:off x="9505794" y="3972491"/>
            <a:ext cx="2243700" cy="88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78" name="Google Shape;478;p10"/>
          <p:cNvSpPr txBox="1">
            <a:spLocks noGrp="1"/>
          </p:cNvSpPr>
          <p:nvPr>
            <p:ph type="subTitle" idx="13"/>
          </p:nvPr>
        </p:nvSpPr>
        <p:spPr>
          <a:xfrm>
            <a:off x="9570901" y="2012550"/>
            <a:ext cx="2113500" cy="6153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 b="1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9" name="Google Shape;479;p10"/>
          <p:cNvSpPr txBox="1">
            <a:spLocks noGrp="1"/>
          </p:cNvSpPr>
          <p:nvPr>
            <p:ph type="subTitle" idx="14"/>
          </p:nvPr>
        </p:nvSpPr>
        <p:spPr>
          <a:xfrm>
            <a:off x="507750" y="3518013"/>
            <a:ext cx="22437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80" name="Google Shape;480;p10"/>
          <p:cNvSpPr txBox="1">
            <a:spLocks noGrp="1"/>
          </p:cNvSpPr>
          <p:nvPr>
            <p:ph type="subTitle" idx="15"/>
          </p:nvPr>
        </p:nvSpPr>
        <p:spPr>
          <a:xfrm>
            <a:off x="2757261" y="3518000"/>
            <a:ext cx="22437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81" name="Google Shape;481;p10"/>
          <p:cNvSpPr txBox="1">
            <a:spLocks noGrp="1"/>
          </p:cNvSpPr>
          <p:nvPr>
            <p:ph type="subTitle" idx="16"/>
          </p:nvPr>
        </p:nvSpPr>
        <p:spPr>
          <a:xfrm>
            <a:off x="5006771" y="3518013"/>
            <a:ext cx="22437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82" name="Google Shape;482;p10"/>
          <p:cNvSpPr txBox="1">
            <a:spLocks noGrp="1"/>
          </p:cNvSpPr>
          <p:nvPr>
            <p:ph type="subTitle" idx="17"/>
          </p:nvPr>
        </p:nvSpPr>
        <p:spPr>
          <a:xfrm>
            <a:off x="7256282" y="3518000"/>
            <a:ext cx="22437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83" name="Google Shape;483;p10"/>
          <p:cNvSpPr txBox="1">
            <a:spLocks noGrp="1"/>
          </p:cNvSpPr>
          <p:nvPr>
            <p:ph type="subTitle" idx="18"/>
          </p:nvPr>
        </p:nvSpPr>
        <p:spPr>
          <a:xfrm>
            <a:off x="9505793" y="3517988"/>
            <a:ext cx="22437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2"/>
          <p:cNvSpPr txBox="1">
            <a:spLocks noGrp="1"/>
          </p:cNvSpPr>
          <p:nvPr>
            <p:ph type="title"/>
          </p:nvPr>
        </p:nvSpPr>
        <p:spPr>
          <a:xfrm>
            <a:off x="4517150" y="1600825"/>
            <a:ext cx="62235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509" name="Google Shape;509;p12"/>
          <p:cNvSpPr txBox="1">
            <a:spLocks noGrp="1"/>
          </p:cNvSpPr>
          <p:nvPr>
            <p:ph type="body" idx="1"/>
          </p:nvPr>
        </p:nvSpPr>
        <p:spPr>
          <a:xfrm>
            <a:off x="4517150" y="2886975"/>
            <a:ext cx="6223500" cy="23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412750"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2pPr>
            <a:lvl3pPr marL="1371600" lvl="2" indent="-412750"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3pPr>
            <a:lvl4pPr marL="1828800" lvl="3" indent="-412750">
              <a:spcBef>
                <a:spcPts val="0"/>
              </a:spcBef>
              <a:spcAft>
                <a:spcPts val="0"/>
              </a:spcAft>
              <a:buSzPts val="2900"/>
              <a:buChar char="●"/>
              <a:defRPr sz="2900"/>
            </a:lvl4pPr>
            <a:lvl5pPr marL="2286000" lvl="4" indent="-412750"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5pPr>
            <a:lvl6pPr marL="2743200" lvl="5" indent="-412750"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6pPr>
            <a:lvl7pPr marL="3200400" lvl="6" indent="-412750">
              <a:spcBef>
                <a:spcPts val="0"/>
              </a:spcBef>
              <a:spcAft>
                <a:spcPts val="0"/>
              </a:spcAft>
              <a:buSzPts val="2900"/>
              <a:buChar char="●"/>
              <a:defRPr sz="2900"/>
            </a:lvl7pPr>
            <a:lvl8pPr marL="3657600" lvl="7" indent="-412750"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8pPr>
            <a:lvl9pPr marL="4114800" lvl="8" indent="-412750"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9pPr>
          </a:lstStyle>
          <a:p>
            <a:endParaRPr/>
          </a:p>
        </p:txBody>
      </p:sp>
      <p:sp>
        <p:nvSpPr>
          <p:cNvPr id="510" name="Google Shape;510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1" name="Google Shape;511;p12"/>
          <p:cNvSpPr/>
          <p:nvPr/>
        </p:nvSpPr>
        <p:spPr>
          <a:xfrm flipH="1">
            <a:off x="4232689" y="-26535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12"/>
          <p:cNvSpPr/>
          <p:nvPr/>
        </p:nvSpPr>
        <p:spPr>
          <a:xfrm flipH="1">
            <a:off x="-5578" y="512950"/>
            <a:ext cx="4248329" cy="7889"/>
          </a:xfrm>
          <a:custGeom>
            <a:avLst/>
            <a:gdLst/>
            <a:ahLst/>
            <a:cxnLst/>
            <a:rect l="l" t="t" r="r" b="b"/>
            <a:pathLst>
              <a:path w="4036417" h="4993" extrusionOk="0">
                <a:moveTo>
                  <a:pt x="4036418" y="49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12"/>
          <p:cNvSpPr/>
          <p:nvPr/>
        </p:nvSpPr>
        <p:spPr>
          <a:xfrm flipH="1">
            <a:off x="2114780" y="-26535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12"/>
          <p:cNvSpPr/>
          <p:nvPr/>
        </p:nvSpPr>
        <p:spPr>
          <a:xfrm flipH="1">
            <a:off x="-5324" y="2630846"/>
            <a:ext cx="4248359" cy="7886"/>
          </a:xfrm>
          <a:custGeom>
            <a:avLst/>
            <a:gdLst/>
            <a:ahLst/>
            <a:cxnLst/>
            <a:rect l="l" t="t" r="r" b="b"/>
            <a:pathLst>
              <a:path w="4036446" h="4991" extrusionOk="0">
                <a:moveTo>
                  <a:pt x="4036446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12"/>
          <p:cNvSpPr/>
          <p:nvPr/>
        </p:nvSpPr>
        <p:spPr>
          <a:xfrm flipH="1">
            <a:off x="-3096" y="-26535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12"/>
          <p:cNvSpPr/>
          <p:nvPr/>
        </p:nvSpPr>
        <p:spPr>
          <a:xfrm flipH="1">
            <a:off x="-5025" y="4748737"/>
            <a:ext cx="4248342" cy="7892"/>
          </a:xfrm>
          <a:custGeom>
            <a:avLst/>
            <a:gdLst/>
            <a:ahLst/>
            <a:cxnLst/>
            <a:rect l="l" t="t" r="r" b="b"/>
            <a:pathLst>
              <a:path w="4036429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12"/>
          <p:cNvSpPr/>
          <p:nvPr/>
        </p:nvSpPr>
        <p:spPr>
          <a:xfrm flipH="1">
            <a:off x="3173751" y="-26535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12"/>
          <p:cNvSpPr/>
          <p:nvPr/>
        </p:nvSpPr>
        <p:spPr>
          <a:xfrm flipH="1">
            <a:off x="-5452" y="1571895"/>
            <a:ext cx="4248343" cy="7892"/>
          </a:xfrm>
          <a:custGeom>
            <a:avLst/>
            <a:gdLst/>
            <a:ahLst/>
            <a:cxnLst/>
            <a:rect l="l" t="t" r="r" b="b"/>
            <a:pathLst>
              <a:path w="4036430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12"/>
          <p:cNvSpPr/>
          <p:nvPr/>
        </p:nvSpPr>
        <p:spPr>
          <a:xfrm flipH="1">
            <a:off x="1055874" y="-26535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12"/>
          <p:cNvSpPr/>
          <p:nvPr/>
        </p:nvSpPr>
        <p:spPr>
          <a:xfrm flipH="1">
            <a:off x="-5153" y="3689791"/>
            <a:ext cx="4248329" cy="7892"/>
          </a:xfrm>
          <a:custGeom>
            <a:avLst/>
            <a:gdLst/>
            <a:ahLst/>
            <a:cxnLst/>
            <a:rect l="l" t="t" r="r" b="b"/>
            <a:pathLst>
              <a:path w="4036417" h="4995" extrusionOk="0">
                <a:moveTo>
                  <a:pt x="4036418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12"/>
          <p:cNvSpPr/>
          <p:nvPr/>
        </p:nvSpPr>
        <p:spPr>
          <a:xfrm flipH="1">
            <a:off x="-4899" y="5807688"/>
            <a:ext cx="4248355" cy="7886"/>
          </a:xfrm>
          <a:custGeom>
            <a:avLst/>
            <a:gdLst/>
            <a:ahLst/>
            <a:cxnLst/>
            <a:rect l="l" t="t" r="r" b="b"/>
            <a:pathLst>
              <a:path w="4036442" h="4991" extrusionOk="0">
                <a:moveTo>
                  <a:pt x="4036442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12"/>
          <p:cNvSpPr/>
          <p:nvPr/>
        </p:nvSpPr>
        <p:spPr>
          <a:xfrm flipH="1">
            <a:off x="3703235" y="-26535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12"/>
          <p:cNvSpPr/>
          <p:nvPr/>
        </p:nvSpPr>
        <p:spPr>
          <a:xfrm flipH="1">
            <a:off x="-5536" y="1042422"/>
            <a:ext cx="4248358" cy="7892"/>
          </a:xfrm>
          <a:custGeom>
            <a:avLst/>
            <a:gdLst/>
            <a:ahLst/>
            <a:cxnLst/>
            <a:rect l="l" t="t" r="r" b="b"/>
            <a:pathLst>
              <a:path w="4036445" h="4995" extrusionOk="0">
                <a:moveTo>
                  <a:pt x="4036446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12"/>
          <p:cNvSpPr/>
          <p:nvPr/>
        </p:nvSpPr>
        <p:spPr>
          <a:xfrm flipH="1">
            <a:off x="1585296" y="-26535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12"/>
          <p:cNvSpPr/>
          <p:nvPr/>
        </p:nvSpPr>
        <p:spPr>
          <a:xfrm flipH="1">
            <a:off x="-5238" y="3160319"/>
            <a:ext cx="4248343" cy="7892"/>
          </a:xfrm>
          <a:custGeom>
            <a:avLst/>
            <a:gdLst/>
            <a:ahLst/>
            <a:cxnLst/>
            <a:rect l="l" t="t" r="r" b="b"/>
            <a:pathLst>
              <a:path w="4036430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12"/>
          <p:cNvSpPr/>
          <p:nvPr/>
        </p:nvSpPr>
        <p:spPr>
          <a:xfrm flipH="1">
            <a:off x="-4983" y="5278215"/>
            <a:ext cx="4248368" cy="7886"/>
          </a:xfrm>
          <a:custGeom>
            <a:avLst/>
            <a:gdLst/>
            <a:ahLst/>
            <a:cxnLst/>
            <a:rect l="l" t="t" r="r" b="b"/>
            <a:pathLst>
              <a:path w="4036454" h="4991" extrusionOk="0">
                <a:moveTo>
                  <a:pt x="4036455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12"/>
          <p:cNvSpPr/>
          <p:nvPr/>
        </p:nvSpPr>
        <p:spPr>
          <a:xfrm flipH="1">
            <a:off x="2644266" y="-26535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12"/>
          <p:cNvSpPr/>
          <p:nvPr/>
        </p:nvSpPr>
        <p:spPr>
          <a:xfrm flipH="1">
            <a:off x="-5366" y="2101374"/>
            <a:ext cx="4248329" cy="7886"/>
          </a:xfrm>
          <a:custGeom>
            <a:avLst/>
            <a:gdLst/>
            <a:ahLst/>
            <a:cxnLst/>
            <a:rect l="l" t="t" r="r" b="b"/>
            <a:pathLst>
              <a:path w="4036417" h="4991" extrusionOk="0">
                <a:moveTo>
                  <a:pt x="4036418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12"/>
          <p:cNvSpPr/>
          <p:nvPr/>
        </p:nvSpPr>
        <p:spPr>
          <a:xfrm flipH="1">
            <a:off x="526390" y="-26535"/>
            <a:ext cx="6393" cy="6911067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12"/>
          <p:cNvSpPr/>
          <p:nvPr/>
        </p:nvSpPr>
        <p:spPr>
          <a:xfrm flipH="1">
            <a:off x="-5110" y="4219264"/>
            <a:ext cx="4248354" cy="7892"/>
          </a:xfrm>
          <a:custGeom>
            <a:avLst/>
            <a:gdLst/>
            <a:ahLst/>
            <a:cxnLst/>
            <a:rect l="l" t="t" r="r" b="b"/>
            <a:pathLst>
              <a:path w="4036441" h="4995" extrusionOk="0">
                <a:moveTo>
                  <a:pt x="4036442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12"/>
          <p:cNvSpPr/>
          <p:nvPr/>
        </p:nvSpPr>
        <p:spPr>
          <a:xfrm flipH="1">
            <a:off x="-4813" y="6337161"/>
            <a:ext cx="4248338" cy="7892"/>
          </a:xfrm>
          <a:custGeom>
            <a:avLst/>
            <a:gdLst/>
            <a:ahLst/>
            <a:cxnLst/>
            <a:rect l="l" t="t" r="r" b="b"/>
            <a:pathLst>
              <a:path w="4036426" h="4995" extrusionOk="0">
                <a:moveTo>
                  <a:pt x="4036426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12"/>
          <p:cNvSpPr/>
          <p:nvPr/>
        </p:nvSpPr>
        <p:spPr>
          <a:xfrm rot="-5400000" flipH="1">
            <a:off x="-1153" y="4228620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33" name="Google Shape;533;p12"/>
          <p:cNvSpPr/>
          <p:nvPr/>
        </p:nvSpPr>
        <p:spPr>
          <a:xfrm flipH="1">
            <a:off x="531335" y="520838"/>
            <a:ext cx="1589700" cy="530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34" name="Google Shape;534;p12"/>
          <p:cNvSpPr/>
          <p:nvPr/>
        </p:nvSpPr>
        <p:spPr>
          <a:xfrm rot="-5400000" flipH="1">
            <a:off x="263125" y="789043"/>
            <a:ext cx="1066800" cy="530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35" name="Google Shape;535;p12"/>
          <p:cNvSpPr/>
          <p:nvPr/>
        </p:nvSpPr>
        <p:spPr>
          <a:xfrm rot="10800000" flipH="1">
            <a:off x="528460" y="518044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12"/>
          <p:cNvSpPr/>
          <p:nvPr/>
        </p:nvSpPr>
        <p:spPr>
          <a:xfrm rot="10800000" flipH="1">
            <a:off x="2644257" y="-14555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37" name="Google Shape;537;p12"/>
          <p:cNvSpPr/>
          <p:nvPr/>
        </p:nvSpPr>
        <p:spPr>
          <a:xfrm rot="-5400000" flipH="1">
            <a:off x="3167847" y="520470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38" name="Google Shape;538;p12"/>
          <p:cNvSpPr/>
          <p:nvPr/>
        </p:nvSpPr>
        <p:spPr>
          <a:xfrm rot="10800000">
            <a:off x="3697442" y="-15253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12"/>
          <p:cNvSpPr/>
          <p:nvPr/>
        </p:nvSpPr>
        <p:spPr>
          <a:xfrm flipH="1">
            <a:off x="3698360" y="5813213"/>
            <a:ext cx="530400" cy="530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40" name="Google Shape;540;p12"/>
          <p:cNvSpPr/>
          <p:nvPr/>
        </p:nvSpPr>
        <p:spPr>
          <a:xfrm flipH="1">
            <a:off x="2645313" y="5819824"/>
            <a:ext cx="528900" cy="106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41" name="Google Shape;541;p12"/>
          <p:cNvSpPr/>
          <p:nvPr/>
        </p:nvSpPr>
        <p:spPr>
          <a:xfrm flipH="1">
            <a:off x="1587175" y="5283830"/>
            <a:ext cx="528900" cy="1583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42" name="Google Shape;542;p12"/>
          <p:cNvSpPr/>
          <p:nvPr/>
        </p:nvSpPr>
        <p:spPr>
          <a:xfrm flipH="1">
            <a:off x="529235" y="5815313"/>
            <a:ext cx="528900" cy="106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43" name="Google Shape;543;p12"/>
          <p:cNvSpPr/>
          <p:nvPr/>
        </p:nvSpPr>
        <p:spPr>
          <a:xfrm rot="5400000" flipH="1">
            <a:off x="262985" y="5549063"/>
            <a:ext cx="528900" cy="106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44" name="Google Shape;544;p12"/>
          <p:cNvSpPr/>
          <p:nvPr/>
        </p:nvSpPr>
        <p:spPr>
          <a:xfrm rot="10800000">
            <a:off x="527642" y="5815322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12"/>
          <p:cNvSpPr/>
          <p:nvPr/>
        </p:nvSpPr>
        <p:spPr>
          <a:xfrm flipH="1">
            <a:off x="2647010" y="1042650"/>
            <a:ext cx="530400" cy="530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46" name="Google Shape;546;p12"/>
          <p:cNvSpPr>
            <a:spLocks noGrp="1"/>
          </p:cNvSpPr>
          <p:nvPr>
            <p:ph type="pic" idx="2"/>
          </p:nvPr>
        </p:nvSpPr>
        <p:spPr>
          <a:xfrm>
            <a:off x="510138" y="1582563"/>
            <a:ext cx="3717000" cy="3705000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</p:sp>
      <p:sp>
        <p:nvSpPr>
          <p:cNvPr id="547" name="Google Shape;547;p12"/>
          <p:cNvSpPr/>
          <p:nvPr/>
        </p:nvSpPr>
        <p:spPr>
          <a:xfrm flipH="1">
            <a:off x="2460" y="2103850"/>
            <a:ext cx="530400" cy="530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48" name="Google Shape;548;p12"/>
          <p:cNvSpPr/>
          <p:nvPr/>
        </p:nvSpPr>
        <p:spPr>
          <a:xfrm flipH="1">
            <a:off x="11138643" y="539475"/>
            <a:ext cx="1059559" cy="7889"/>
          </a:xfrm>
          <a:custGeom>
            <a:avLst/>
            <a:gdLst/>
            <a:ahLst/>
            <a:cxnLst/>
            <a:rect l="l" t="t" r="r" b="b"/>
            <a:pathLst>
              <a:path w="4036417" h="4993" extrusionOk="0">
                <a:moveTo>
                  <a:pt x="4036418" y="49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12"/>
          <p:cNvSpPr/>
          <p:nvPr/>
        </p:nvSpPr>
        <p:spPr>
          <a:xfrm flipH="1">
            <a:off x="11138706" y="2657370"/>
            <a:ext cx="1059567" cy="7886"/>
          </a:xfrm>
          <a:custGeom>
            <a:avLst/>
            <a:gdLst/>
            <a:ahLst/>
            <a:cxnLst/>
            <a:rect l="l" t="t" r="r" b="b"/>
            <a:pathLst>
              <a:path w="4036446" h="4991" extrusionOk="0">
                <a:moveTo>
                  <a:pt x="4036446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12"/>
          <p:cNvSpPr/>
          <p:nvPr/>
        </p:nvSpPr>
        <p:spPr>
          <a:xfrm flipH="1">
            <a:off x="11138781" y="4775260"/>
            <a:ext cx="1059563" cy="7892"/>
          </a:xfrm>
          <a:custGeom>
            <a:avLst/>
            <a:gdLst/>
            <a:ahLst/>
            <a:cxnLst/>
            <a:rect l="l" t="t" r="r" b="b"/>
            <a:pathLst>
              <a:path w="4036429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12"/>
          <p:cNvSpPr/>
          <p:nvPr/>
        </p:nvSpPr>
        <p:spPr>
          <a:xfrm flipH="1">
            <a:off x="11138674" y="1598419"/>
            <a:ext cx="1059563" cy="7892"/>
          </a:xfrm>
          <a:custGeom>
            <a:avLst/>
            <a:gdLst/>
            <a:ahLst/>
            <a:cxnLst/>
            <a:rect l="l" t="t" r="r" b="b"/>
            <a:pathLst>
              <a:path w="4036430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12"/>
          <p:cNvSpPr/>
          <p:nvPr/>
        </p:nvSpPr>
        <p:spPr>
          <a:xfrm flipH="1">
            <a:off x="11663521" y="-10"/>
            <a:ext cx="6396" cy="6914131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12"/>
          <p:cNvSpPr/>
          <p:nvPr/>
        </p:nvSpPr>
        <p:spPr>
          <a:xfrm flipH="1">
            <a:off x="11138749" y="3716314"/>
            <a:ext cx="1059559" cy="7892"/>
          </a:xfrm>
          <a:custGeom>
            <a:avLst/>
            <a:gdLst/>
            <a:ahLst/>
            <a:cxnLst/>
            <a:rect l="l" t="t" r="r" b="b"/>
            <a:pathLst>
              <a:path w="4036417" h="4995" extrusionOk="0">
                <a:moveTo>
                  <a:pt x="4036418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12"/>
          <p:cNvSpPr/>
          <p:nvPr/>
        </p:nvSpPr>
        <p:spPr>
          <a:xfrm flipH="1">
            <a:off x="11138813" y="5834210"/>
            <a:ext cx="1059566" cy="7886"/>
          </a:xfrm>
          <a:custGeom>
            <a:avLst/>
            <a:gdLst/>
            <a:ahLst/>
            <a:cxnLst/>
            <a:rect l="l" t="t" r="r" b="b"/>
            <a:pathLst>
              <a:path w="4036442" h="4991" extrusionOk="0">
                <a:moveTo>
                  <a:pt x="4036442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12"/>
          <p:cNvSpPr/>
          <p:nvPr/>
        </p:nvSpPr>
        <p:spPr>
          <a:xfrm flipH="1">
            <a:off x="11138653" y="1068946"/>
            <a:ext cx="1059567" cy="7892"/>
          </a:xfrm>
          <a:custGeom>
            <a:avLst/>
            <a:gdLst/>
            <a:ahLst/>
            <a:cxnLst/>
            <a:rect l="l" t="t" r="r" b="b"/>
            <a:pathLst>
              <a:path w="4036445" h="4995" extrusionOk="0">
                <a:moveTo>
                  <a:pt x="4036446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12"/>
          <p:cNvSpPr/>
          <p:nvPr/>
        </p:nvSpPr>
        <p:spPr>
          <a:xfrm flipH="1">
            <a:off x="12192943" y="-10"/>
            <a:ext cx="6396" cy="6914131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12"/>
          <p:cNvSpPr/>
          <p:nvPr/>
        </p:nvSpPr>
        <p:spPr>
          <a:xfrm flipH="1">
            <a:off x="11138728" y="3186843"/>
            <a:ext cx="1059563" cy="7892"/>
          </a:xfrm>
          <a:custGeom>
            <a:avLst/>
            <a:gdLst/>
            <a:ahLst/>
            <a:cxnLst/>
            <a:rect l="l" t="t" r="r" b="b"/>
            <a:pathLst>
              <a:path w="4036430" h="4995" extrusionOk="0">
                <a:moveTo>
                  <a:pt x="4036430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12"/>
          <p:cNvSpPr/>
          <p:nvPr/>
        </p:nvSpPr>
        <p:spPr>
          <a:xfrm flipH="1">
            <a:off x="11138792" y="5304737"/>
            <a:ext cx="1059569" cy="7886"/>
          </a:xfrm>
          <a:custGeom>
            <a:avLst/>
            <a:gdLst/>
            <a:ahLst/>
            <a:cxnLst/>
            <a:rect l="l" t="t" r="r" b="b"/>
            <a:pathLst>
              <a:path w="4036454" h="4991" extrusionOk="0">
                <a:moveTo>
                  <a:pt x="4036455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12"/>
          <p:cNvSpPr/>
          <p:nvPr/>
        </p:nvSpPr>
        <p:spPr>
          <a:xfrm flipH="1">
            <a:off x="11138696" y="2127898"/>
            <a:ext cx="1059559" cy="7886"/>
          </a:xfrm>
          <a:custGeom>
            <a:avLst/>
            <a:gdLst/>
            <a:ahLst/>
            <a:cxnLst/>
            <a:rect l="l" t="t" r="r" b="b"/>
            <a:pathLst>
              <a:path w="4036417" h="4991" extrusionOk="0">
                <a:moveTo>
                  <a:pt x="4036418" y="4991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12"/>
          <p:cNvSpPr/>
          <p:nvPr/>
        </p:nvSpPr>
        <p:spPr>
          <a:xfrm flipH="1">
            <a:off x="11134037" y="-10"/>
            <a:ext cx="6396" cy="6914131"/>
          </a:xfrm>
          <a:custGeom>
            <a:avLst/>
            <a:gdLst/>
            <a:ahLst/>
            <a:cxnLst/>
            <a:rect l="l" t="t" r="r" b="b"/>
            <a:pathLst>
              <a:path w="4048" h="4376032" extrusionOk="0">
                <a:moveTo>
                  <a:pt x="4048" y="0"/>
                </a:moveTo>
                <a:lnTo>
                  <a:pt x="0" y="4376032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12"/>
          <p:cNvSpPr/>
          <p:nvPr/>
        </p:nvSpPr>
        <p:spPr>
          <a:xfrm flipH="1">
            <a:off x="11138760" y="4245787"/>
            <a:ext cx="1059566" cy="7892"/>
          </a:xfrm>
          <a:custGeom>
            <a:avLst/>
            <a:gdLst/>
            <a:ahLst/>
            <a:cxnLst/>
            <a:rect l="l" t="t" r="r" b="b"/>
            <a:pathLst>
              <a:path w="4036441" h="4995" extrusionOk="0">
                <a:moveTo>
                  <a:pt x="4036442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12"/>
          <p:cNvSpPr/>
          <p:nvPr/>
        </p:nvSpPr>
        <p:spPr>
          <a:xfrm flipH="1">
            <a:off x="11138834" y="6363683"/>
            <a:ext cx="1059562" cy="7892"/>
          </a:xfrm>
          <a:custGeom>
            <a:avLst/>
            <a:gdLst/>
            <a:ahLst/>
            <a:cxnLst/>
            <a:rect l="l" t="t" r="r" b="b"/>
            <a:pathLst>
              <a:path w="4036426" h="4995" extrusionOk="0">
                <a:moveTo>
                  <a:pt x="4036426" y="499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12"/>
          <p:cNvSpPr/>
          <p:nvPr/>
        </p:nvSpPr>
        <p:spPr>
          <a:xfrm rot="-5400000" flipH="1">
            <a:off x="11133135" y="1602670"/>
            <a:ext cx="1589700" cy="528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64" name="Google Shape;564;p12"/>
          <p:cNvSpPr/>
          <p:nvPr/>
        </p:nvSpPr>
        <p:spPr>
          <a:xfrm rot="-5400000">
            <a:off x="11400285" y="3454275"/>
            <a:ext cx="528900" cy="106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65" name="Google Shape;565;p12"/>
          <p:cNvSpPr/>
          <p:nvPr/>
        </p:nvSpPr>
        <p:spPr>
          <a:xfrm flipH="1">
            <a:off x="11134035" y="5308200"/>
            <a:ext cx="530400" cy="530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66" name="Google Shape;566;p12"/>
          <p:cNvSpPr/>
          <p:nvPr/>
        </p:nvSpPr>
        <p:spPr>
          <a:xfrm flipH="1">
            <a:off x="11132678" y="1072425"/>
            <a:ext cx="1061400" cy="530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67" name="Google Shape;567;p12"/>
          <p:cNvSpPr/>
          <p:nvPr/>
        </p:nvSpPr>
        <p:spPr>
          <a:xfrm rot="10800000">
            <a:off x="11663517" y="1072497"/>
            <a:ext cx="530494" cy="530288"/>
          </a:xfrm>
          <a:custGeom>
            <a:avLst/>
            <a:gdLst/>
            <a:ahLst/>
            <a:cxnLst/>
            <a:rect l="l" t="t" r="r" b="b"/>
            <a:pathLst>
              <a:path w="335225" h="337763" extrusionOk="0">
                <a:moveTo>
                  <a:pt x="335225" y="0"/>
                </a:moveTo>
                <a:lnTo>
                  <a:pt x="168645" y="126"/>
                </a:lnTo>
                <a:cubicBezTo>
                  <a:pt x="75417" y="194"/>
                  <a:pt x="-81" y="75793"/>
                  <a:pt x="0" y="169009"/>
                </a:cubicBezTo>
                <a:cubicBezTo>
                  <a:pt x="81" y="262221"/>
                  <a:pt x="75659" y="337832"/>
                  <a:pt x="168888" y="337763"/>
                </a:cubicBezTo>
                <a:lnTo>
                  <a:pt x="206697" y="337763"/>
                </a:lnTo>
                <a:cubicBezTo>
                  <a:pt x="280414" y="319652"/>
                  <a:pt x="335225" y="253603"/>
                  <a:pt x="335225" y="174320"/>
                </a:cubicBezTo>
                <a:lnTo>
                  <a:pt x="33522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Lexend Deca"/>
              <a:buNone/>
              <a:defRPr sz="45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Lexend Deca"/>
              <a:buNone/>
              <a:defRPr sz="45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Lexend Deca"/>
              <a:buNone/>
              <a:defRPr sz="45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Lexend Deca"/>
              <a:buNone/>
              <a:defRPr sz="45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Lexend Deca"/>
              <a:buNone/>
              <a:defRPr sz="45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Lexend Deca"/>
              <a:buNone/>
              <a:defRPr sz="45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Lexend Deca"/>
              <a:buNone/>
              <a:defRPr sz="45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Lexend Deca"/>
              <a:buNone/>
              <a:defRPr sz="45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Lexend Deca"/>
              <a:buNone/>
              <a:defRPr sz="45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Montserrat"/>
              <a:buChar char="●"/>
              <a:defRPr sz="2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Char char="○"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Char char="■"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Char char="●"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Char char="○"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Char char="■"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Char char="●"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Char char="○"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Char char="■"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9931800" y="13425"/>
            <a:ext cx="22602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slidesmania.com</a:t>
            </a:r>
            <a:endParaRPr>
              <a:solidFill>
                <a:schemeClr val="lt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6" r:id="rId4"/>
    <p:sldLayoutId id="2147483658" r:id="rId5"/>
    <p:sldLayoutId id="2147483665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21"/>
          <p:cNvSpPr txBox="1">
            <a:spLocks noGrp="1"/>
          </p:cNvSpPr>
          <p:nvPr>
            <p:ph type="ctrTitle"/>
          </p:nvPr>
        </p:nvSpPr>
        <p:spPr>
          <a:xfrm>
            <a:off x="478746" y="1343613"/>
            <a:ext cx="5791677" cy="3151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-RU" dirty="0"/>
              <a:t>Этапы развития </a:t>
            </a:r>
            <a:r>
              <a:rPr lang="ru-RU" dirty="0">
                <a:solidFill>
                  <a:srgbClr val="FF0000"/>
                </a:solidFill>
              </a:rPr>
              <a:t>СУБД</a:t>
            </a:r>
            <a:r>
              <a:rPr lang="en" dirty="0">
                <a:solidFill>
                  <a:schemeClr val="accent2"/>
                </a:solidFill>
              </a:rPr>
              <a:t>.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830" name="Google Shape;830;p21"/>
          <p:cNvSpPr txBox="1">
            <a:spLocks noGrp="1"/>
          </p:cNvSpPr>
          <p:nvPr>
            <p:ph type="subTitle" idx="1"/>
          </p:nvPr>
        </p:nvSpPr>
        <p:spPr>
          <a:xfrm>
            <a:off x="207679" y="5819251"/>
            <a:ext cx="5033400" cy="79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Подготовил студент 2-го курса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Сибилев Антон Игоревич,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/>
              <a:t>ИВТ, </a:t>
            </a:r>
            <a:r>
              <a:rPr lang="ru-RU" sz="1200" dirty="0" err="1"/>
              <a:t>гр</a:t>
            </a:r>
            <a:r>
              <a:rPr lang="ru-RU" sz="1200" dirty="0"/>
              <a:t> 1, </a:t>
            </a:r>
            <a:r>
              <a:rPr lang="ru-RU" sz="1200" dirty="0" err="1"/>
              <a:t>п.гр</a:t>
            </a:r>
            <a:r>
              <a:rPr lang="ru-RU" sz="1200" dirty="0"/>
              <a:t> 1.</a:t>
            </a:r>
            <a:endParaRPr sz="1200" dirty="0"/>
          </a:p>
        </p:txBody>
      </p:sp>
      <p:pic>
        <p:nvPicPr>
          <p:cNvPr id="831" name="Google Shape;831;p21" descr="People shaking hands"/>
          <p:cNvPicPr preferRelativeResize="0"/>
          <p:nvPr/>
        </p:nvPicPr>
        <p:blipFill rotWithShape="1">
          <a:blip r:embed="rId3">
            <a:alphaModFix/>
          </a:blip>
          <a:srcRect l="29716" t="1789" r="19694" b="1991"/>
          <a:stretch/>
        </p:blipFill>
        <p:spPr>
          <a:xfrm>
            <a:off x="5820295" y="519425"/>
            <a:ext cx="2087998" cy="2648876"/>
          </a:xfrm>
          <a:custGeom>
            <a:avLst/>
            <a:gdLst/>
            <a:ahLst/>
            <a:cxnLst/>
            <a:rect l="l" t="t" r="r" b="b"/>
            <a:pathLst>
              <a:path w="1329935" h="1687182" extrusionOk="0">
                <a:moveTo>
                  <a:pt x="486265" y="0"/>
                </a:moveTo>
                <a:cubicBezTo>
                  <a:pt x="952204" y="0"/>
                  <a:pt x="1329935" y="377598"/>
                  <a:pt x="1329935" y="843529"/>
                </a:cubicBezTo>
                <a:cubicBezTo>
                  <a:pt x="1329935" y="1309456"/>
                  <a:pt x="952204" y="1687182"/>
                  <a:pt x="486265" y="1687182"/>
                </a:cubicBezTo>
                <a:cubicBezTo>
                  <a:pt x="305030" y="1687182"/>
                  <a:pt x="137507" y="1629489"/>
                  <a:pt x="0" y="1532216"/>
                </a:cubicBezTo>
                <a:lnTo>
                  <a:pt x="0" y="154967"/>
                </a:lnTo>
                <a:cubicBezTo>
                  <a:pt x="137511" y="57688"/>
                  <a:pt x="305030" y="0"/>
                  <a:pt x="486265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832" name="Google Shape;832;p21" descr="Group of professionals looking at the computer"/>
          <p:cNvPicPr preferRelativeResize="0"/>
          <p:nvPr/>
        </p:nvPicPr>
        <p:blipFill rotWithShape="1">
          <a:blip r:embed="rId4">
            <a:alphaModFix/>
          </a:blip>
          <a:srcRect l="10281" t="1777" r="38102"/>
          <a:stretch/>
        </p:blipFill>
        <p:spPr>
          <a:xfrm>
            <a:off x="10132501" y="3170375"/>
            <a:ext cx="2087998" cy="2648876"/>
          </a:xfrm>
          <a:custGeom>
            <a:avLst/>
            <a:gdLst/>
            <a:ahLst/>
            <a:cxnLst/>
            <a:rect l="l" t="t" r="r" b="b"/>
            <a:pathLst>
              <a:path w="1329935" h="1687182" extrusionOk="0">
                <a:moveTo>
                  <a:pt x="843670" y="0"/>
                </a:moveTo>
                <a:cubicBezTo>
                  <a:pt x="1024905" y="0"/>
                  <a:pt x="1192424" y="57688"/>
                  <a:pt x="1329935" y="154967"/>
                </a:cubicBezTo>
                <a:lnTo>
                  <a:pt x="1329935" y="1532216"/>
                </a:lnTo>
                <a:cubicBezTo>
                  <a:pt x="1192428" y="1629489"/>
                  <a:pt x="1024905" y="1687182"/>
                  <a:pt x="843670" y="1687182"/>
                </a:cubicBezTo>
                <a:cubicBezTo>
                  <a:pt x="377731" y="1687182"/>
                  <a:pt x="0" y="1309456"/>
                  <a:pt x="0" y="843529"/>
                </a:cubicBezTo>
                <a:cubicBezTo>
                  <a:pt x="0" y="377598"/>
                  <a:pt x="377731" y="0"/>
                  <a:pt x="843670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7DE0C67-9273-406E-A3B3-59262BF1D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932" y="539941"/>
            <a:ext cx="7233483" cy="423278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96074C2-FB1F-4B67-BC25-94841F8E716B}"/>
              </a:ext>
            </a:extLst>
          </p:cNvPr>
          <p:cNvSpPr txBox="1"/>
          <p:nvPr/>
        </p:nvSpPr>
        <p:spPr>
          <a:xfrm>
            <a:off x="1665251" y="4548194"/>
            <a:ext cx="453204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/>
              <a:t>Плюсы: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000" dirty="0"/>
              <a:t>Работа со сложными структурами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000" dirty="0"/>
              <a:t>Поддержка инкапсуляции и наследования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6C7DE22-B980-4EE1-BF5A-75017E5C07A2}"/>
              </a:ext>
            </a:extLst>
          </p:cNvPr>
          <p:cNvSpPr txBox="1"/>
          <p:nvPr/>
        </p:nvSpPr>
        <p:spPr>
          <a:xfrm>
            <a:off x="6341326" y="4631444"/>
            <a:ext cx="511097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/>
              <a:t>Минусы: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dirty="0"/>
              <a:t>Сложность интеграции с существующими системами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dirty="0"/>
              <a:t>Слабая поддержка стандартизации</a:t>
            </a:r>
          </a:p>
        </p:txBody>
      </p:sp>
    </p:spTree>
    <p:extLst>
      <p:ext uri="{BB962C8B-B14F-4D97-AF65-F5344CB8AC3E}">
        <p14:creationId xmlns:p14="http://schemas.microsoft.com/office/powerpoint/2010/main" val="2083341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AACF2D-0755-4800-89F3-29888C2F4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553" y="618893"/>
            <a:ext cx="9326360" cy="2129317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rgbClr val="FF0000"/>
                </a:solidFill>
              </a:rPr>
              <a:t>Четвёртый этап — </a:t>
            </a:r>
            <a:r>
              <a:rPr lang="ru-RU" sz="4000" dirty="0"/>
              <a:t>Распределённые и клиент-серверные СУБД (1990–2000-е гг.)</a:t>
            </a:r>
          </a:p>
        </p:txBody>
      </p:sp>
      <p:sp>
        <p:nvSpPr>
          <p:cNvPr id="4" name="Google Shape;875;p26">
            <a:extLst>
              <a:ext uri="{FF2B5EF4-FFF2-40B4-BE49-F238E27FC236}">
                <a16:creationId xmlns:a16="http://schemas.microsoft.com/office/drawing/2014/main" id="{1236DD9E-958F-4565-B562-CFA28E3905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60276" y="2954507"/>
            <a:ext cx="6393589" cy="295563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/>
              <a:t>Развитие сетей и увеличение объёмов данных привели к распространению клиент-серверной архитектуры и распределённых СУБД.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/>
              <a:t>Сервер отвечает за хранение данных, а клиент — за интерфейс взаимодействия с пользователем.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1CF1A30-BB9D-4905-A48D-0BB16802D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2890" y="2541913"/>
            <a:ext cx="4879304" cy="347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624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24"/>
          <p:cNvSpPr txBox="1">
            <a:spLocks noGrp="1"/>
          </p:cNvSpPr>
          <p:nvPr>
            <p:ph type="body" idx="2"/>
          </p:nvPr>
        </p:nvSpPr>
        <p:spPr>
          <a:xfrm>
            <a:off x="1462106" y="1126272"/>
            <a:ext cx="9267787" cy="471696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985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ru-RU" sz="1800" b="1" dirty="0"/>
              <a:t>Ключевые события:</a:t>
            </a:r>
          </a:p>
          <a:p>
            <a:pPr marL="41275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+mj-lt"/>
              <a:buAutoNum type="arabicPeriod"/>
            </a:pPr>
            <a:r>
              <a:rPr lang="ru-RU" sz="1800" dirty="0"/>
              <a:t>Массовое распространение ключевых игроков на рынке СУБД: Oracle, Microsoft SQL Server, MySQL</a:t>
            </a:r>
          </a:p>
          <a:p>
            <a:pPr marL="41275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+mj-lt"/>
              <a:buAutoNum type="arabicPeriod"/>
            </a:pPr>
            <a:r>
              <a:rPr lang="ru-RU" sz="1800" dirty="0"/>
              <a:t>Поддержка транзакций, репликации, резервного копирования</a:t>
            </a:r>
          </a:p>
          <a:p>
            <a:pPr marL="41275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+mj-lt"/>
              <a:buAutoNum type="arabicPeriod"/>
            </a:pPr>
            <a:r>
              <a:rPr lang="ru-RU" sz="1800" dirty="0"/>
              <a:t>Внедрение стандартов безопасности и разграничения доступа</a:t>
            </a:r>
          </a:p>
          <a:p>
            <a:pPr marL="6985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ru-RU" sz="1800" b="1" dirty="0"/>
              <a:t>Результаты:</a:t>
            </a:r>
          </a:p>
          <a:p>
            <a:pPr marL="41275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+mj-lt"/>
              <a:buAutoNum type="arabicPeriod"/>
            </a:pPr>
            <a:r>
              <a:rPr lang="ru-RU" sz="1800" dirty="0"/>
              <a:t>Повышение масштабируемости и отказоустойчивости</a:t>
            </a:r>
          </a:p>
          <a:p>
            <a:pPr marL="41275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+mj-lt"/>
              <a:buAutoNum type="arabicPeriod"/>
            </a:pPr>
            <a:r>
              <a:rPr lang="ru-RU" sz="1800" dirty="0"/>
              <a:t>Расширение возможностей администрирования и настройки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43337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AACF2D-0755-4800-89F3-29888C2F4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50" y="412596"/>
            <a:ext cx="9326360" cy="2129317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rgbClr val="FF0000"/>
                </a:solidFill>
              </a:rPr>
              <a:t>Пятый этап — </a:t>
            </a:r>
            <a:br>
              <a:rPr lang="ru-RU" sz="4000" dirty="0">
                <a:solidFill>
                  <a:srgbClr val="FF0000"/>
                </a:solidFill>
              </a:rPr>
            </a:br>
            <a:r>
              <a:rPr lang="en-US" sz="4000" b="0" dirty="0"/>
              <a:t>NoSQL </a:t>
            </a:r>
            <a:r>
              <a:rPr lang="ru-RU" sz="4000" b="0" dirty="0"/>
              <a:t>и </a:t>
            </a:r>
            <a:r>
              <a:rPr lang="en-US" sz="4000" b="0" dirty="0"/>
              <a:t>Big Data </a:t>
            </a:r>
            <a:r>
              <a:rPr lang="ru-RU" sz="4000" b="0" dirty="0"/>
              <a:t>СУБД </a:t>
            </a:r>
            <a:r>
              <a:rPr lang="ru-RU" sz="4000" dirty="0"/>
              <a:t>(2000–2010-е гг.)</a:t>
            </a:r>
          </a:p>
        </p:txBody>
      </p:sp>
      <p:sp>
        <p:nvSpPr>
          <p:cNvPr id="4" name="Google Shape;875;p26">
            <a:extLst>
              <a:ext uri="{FF2B5EF4-FFF2-40B4-BE49-F238E27FC236}">
                <a16:creationId xmlns:a16="http://schemas.microsoft.com/office/drawing/2014/main" id="{1236DD9E-958F-4565-B562-CFA28E3905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69153" y="2186771"/>
            <a:ext cx="9074739" cy="21293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Появление и рост объёмов неструктурированных данных (веб, социальные сети, </a:t>
            </a:r>
            <a:r>
              <a:rPr lang="ru-RU" sz="2000" dirty="0" err="1"/>
              <a:t>IoT</a:t>
            </a:r>
            <a:r>
              <a:rPr lang="ru-RU" sz="2000" dirty="0"/>
              <a:t>) потребовали новых подходов к хранению.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err="1"/>
              <a:t>NoSQL</a:t>
            </a:r>
            <a:r>
              <a:rPr lang="ru-RU" sz="2000" dirty="0"/>
              <a:t>-СУБД предложили гибкие модели данных и горизонтальное масштабирование.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83CEAE-CE50-4519-8503-35378366F85D}"/>
              </a:ext>
            </a:extLst>
          </p:cNvPr>
          <p:cNvSpPr txBox="1"/>
          <p:nvPr/>
        </p:nvSpPr>
        <p:spPr>
          <a:xfrm>
            <a:off x="1065437" y="4067732"/>
            <a:ext cx="7301695" cy="2118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800" b="1" dirty="0"/>
              <a:t>Ключевые события: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800" dirty="0"/>
              <a:t>Разработка </a:t>
            </a:r>
            <a:r>
              <a:rPr lang="ru-RU" sz="1800" dirty="0" err="1"/>
              <a:t>MongoDB</a:t>
            </a:r>
            <a:r>
              <a:rPr lang="ru-RU" sz="1800" dirty="0"/>
              <a:t> (документно-ориентированная модель)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800" dirty="0" err="1"/>
              <a:t>Cassandra</a:t>
            </a:r>
            <a:r>
              <a:rPr lang="ru-RU" sz="1800" dirty="0"/>
              <a:t> и </a:t>
            </a:r>
            <a:r>
              <a:rPr lang="ru-RU" sz="1800" dirty="0" err="1"/>
              <a:t>HBase</a:t>
            </a:r>
            <a:r>
              <a:rPr lang="ru-RU" sz="1800" dirty="0"/>
              <a:t> (колоночные базы)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800" dirty="0" err="1"/>
              <a:t>Redis</a:t>
            </a:r>
            <a:r>
              <a:rPr lang="ru-RU" sz="1800" dirty="0"/>
              <a:t> (ключ-значение), Neo4j (</a:t>
            </a:r>
            <a:r>
              <a:rPr lang="ru-RU" sz="1800" dirty="0" err="1"/>
              <a:t>графовые</a:t>
            </a:r>
            <a:r>
              <a:rPr lang="ru-RU" sz="1800" dirty="0"/>
              <a:t> базы)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800" dirty="0"/>
              <a:t>Распространение парадигмы </a:t>
            </a:r>
            <a:r>
              <a:rPr lang="ru-RU" sz="1800" dirty="0" err="1"/>
              <a:t>MapReduce</a:t>
            </a:r>
            <a:r>
              <a:rPr lang="ru-RU" sz="1800" dirty="0"/>
              <a:t>, </a:t>
            </a:r>
            <a:r>
              <a:rPr lang="ru-RU" sz="1800" dirty="0" err="1"/>
              <a:t>Hadoop</a:t>
            </a:r>
            <a:endParaRPr lang="ru-RU" sz="18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51FD51F-0430-4B9A-B5DD-2A4ADA08A4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295"/>
          <a:stretch/>
        </p:blipFill>
        <p:spPr>
          <a:xfrm>
            <a:off x="8447107" y="3113640"/>
            <a:ext cx="3393571" cy="332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852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AACF2D-0755-4800-89F3-29888C2F4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50" y="412596"/>
            <a:ext cx="9326360" cy="2129317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rgbClr val="FF0000"/>
                </a:solidFill>
              </a:rPr>
              <a:t>Шестой этап — </a:t>
            </a:r>
            <a:br>
              <a:rPr lang="ru-RU" sz="4000" dirty="0">
                <a:solidFill>
                  <a:srgbClr val="FF0000"/>
                </a:solidFill>
              </a:rPr>
            </a:br>
            <a:r>
              <a:rPr lang="ru-RU" sz="4000" b="0" dirty="0" err="1"/>
              <a:t>NewSQL</a:t>
            </a:r>
            <a:r>
              <a:rPr lang="ru-RU" sz="4000" b="0" dirty="0"/>
              <a:t>, облачные и встроенные СУБД (2010-е — по настоящее время)</a:t>
            </a:r>
            <a:endParaRPr lang="ru-RU" sz="4000" dirty="0"/>
          </a:p>
        </p:txBody>
      </p:sp>
      <p:sp>
        <p:nvSpPr>
          <p:cNvPr id="4" name="Google Shape;875;p26">
            <a:extLst>
              <a:ext uri="{FF2B5EF4-FFF2-40B4-BE49-F238E27FC236}">
                <a16:creationId xmlns:a16="http://schemas.microsoft.com/office/drawing/2014/main" id="{1236DD9E-958F-4565-B562-CFA28E3905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72871" y="2330632"/>
            <a:ext cx="8748462" cy="143850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Современные СУБД стремятся объединить надёжность SQL с гибкостью </a:t>
            </a:r>
            <a:r>
              <a:rPr lang="ru-RU" sz="2000" dirty="0" err="1"/>
              <a:t>NoSQL</a:t>
            </a:r>
            <a:r>
              <a:rPr lang="ru-RU" sz="2000" dirty="0"/>
              <a:t>. Развиваются облачные решения и СУБД, встроенные в приложения и устройства.</a:t>
            </a:r>
          </a:p>
        </p:txBody>
      </p:sp>
      <p:graphicFrame>
        <p:nvGraphicFramePr>
          <p:cNvPr id="14" name="Таблица 14">
            <a:extLst>
              <a:ext uri="{FF2B5EF4-FFF2-40B4-BE49-F238E27FC236}">
                <a16:creationId xmlns:a16="http://schemas.microsoft.com/office/drawing/2014/main" id="{87F1A30D-A393-4E25-83ED-D0FC2AD8FC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785122"/>
              </p:ext>
            </p:extLst>
          </p:nvPr>
        </p:nvGraphicFramePr>
        <p:xfrm>
          <a:off x="1072871" y="3790367"/>
          <a:ext cx="8438232" cy="24773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0514">
                  <a:extLst>
                    <a:ext uri="{9D8B030D-6E8A-4147-A177-3AD203B41FA5}">
                      <a16:colId xmlns:a16="http://schemas.microsoft.com/office/drawing/2014/main" val="3735543285"/>
                    </a:ext>
                  </a:extLst>
                </a:gridCol>
                <a:gridCol w="1898602">
                  <a:extLst>
                    <a:ext uri="{9D8B030D-6E8A-4147-A177-3AD203B41FA5}">
                      <a16:colId xmlns:a16="http://schemas.microsoft.com/office/drawing/2014/main" val="4212762964"/>
                    </a:ext>
                  </a:extLst>
                </a:gridCol>
                <a:gridCol w="2109558">
                  <a:extLst>
                    <a:ext uri="{9D8B030D-6E8A-4147-A177-3AD203B41FA5}">
                      <a16:colId xmlns:a16="http://schemas.microsoft.com/office/drawing/2014/main" val="1749178156"/>
                    </a:ext>
                  </a:extLst>
                </a:gridCol>
                <a:gridCol w="2109558">
                  <a:extLst>
                    <a:ext uri="{9D8B030D-6E8A-4147-A177-3AD203B41FA5}">
                      <a16:colId xmlns:a16="http://schemas.microsoft.com/office/drawing/2014/main" val="3767793623"/>
                    </a:ext>
                  </a:extLst>
                </a:gridCol>
              </a:tblGrid>
              <a:tr h="52399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800" b="0" dirty="0">
                          <a:latin typeface="Bahnschrift SemiBold Condensed" panose="020B0502040204020203" pitchFamily="34" charset="0"/>
                        </a:rPr>
                        <a:t>Характеристика СУБД</a:t>
                      </a:r>
                    </a:p>
                  </a:txBody>
                  <a:tcPr>
                    <a:solidFill>
                      <a:srgbClr val="9641A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b="0" dirty="0">
                          <a:latin typeface="Bahnschrift SemiBold Condensed" panose="020B0502040204020203" pitchFamily="34" charset="0"/>
                        </a:rPr>
                        <a:t>SQL</a:t>
                      </a:r>
                      <a:endParaRPr lang="ru-RU" sz="1800" b="0" dirty="0">
                        <a:latin typeface="Bahnschrift SemiBold Condensed" panose="020B0502040204020203" pitchFamily="34" charset="0"/>
                      </a:endParaRPr>
                    </a:p>
                  </a:txBody>
                  <a:tcPr>
                    <a:solidFill>
                      <a:srgbClr val="9641A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b="0" dirty="0">
                          <a:latin typeface="Bahnschrift SemiBold Condensed" panose="020B0502040204020203" pitchFamily="34" charset="0"/>
                        </a:rPr>
                        <a:t>NoSQL</a:t>
                      </a:r>
                      <a:endParaRPr lang="ru-RU" sz="1800" b="0" dirty="0">
                        <a:latin typeface="Bahnschrift SemiBold Condensed" panose="020B0502040204020203" pitchFamily="34" charset="0"/>
                      </a:endParaRPr>
                    </a:p>
                  </a:txBody>
                  <a:tcPr>
                    <a:solidFill>
                      <a:srgbClr val="9641A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800" b="0" dirty="0">
                          <a:latin typeface="Bahnschrift SemiBold Condensed" panose="020B0502040204020203" pitchFamily="34" charset="0"/>
                        </a:rPr>
                        <a:t>NewSQL</a:t>
                      </a:r>
                      <a:endParaRPr lang="ru-RU" sz="1800" b="0" dirty="0">
                        <a:latin typeface="Bahnschrift SemiBold Condensed" panose="020B0502040204020203" pitchFamily="34" charset="0"/>
                      </a:endParaRPr>
                    </a:p>
                  </a:txBody>
                  <a:tcPr>
                    <a:solidFill>
                      <a:srgbClr val="9641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654200"/>
                  </a:ext>
                </a:extLst>
              </a:tr>
              <a:tr h="41961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Реляционная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Да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1044243"/>
                  </a:ext>
                </a:extLst>
              </a:tr>
              <a:tr h="41961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Поддерживает </a:t>
                      </a:r>
                      <a:r>
                        <a:rPr lang="en-US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SQL</a:t>
                      </a:r>
                      <a:endParaRPr lang="ru-RU" dirty="0">
                        <a:solidFill>
                          <a:schemeClr val="accent5"/>
                        </a:solidFill>
                        <a:latin typeface="Cascadia Mono" panose="020B0609020000020004" pitchFamily="49" charset="0"/>
                        <a:ea typeface="Cascadia Mono" panose="020B0609020000020004" pitchFamily="49" charset="0"/>
                        <a:cs typeface="Cascadia Mono" panose="020B06090200000200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Да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47867"/>
                  </a:ext>
                </a:extLst>
              </a:tr>
              <a:tr h="41961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Распределённые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Да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137354"/>
                  </a:ext>
                </a:extLst>
              </a:tr>
              <a:tr h="58630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ACID </a:t>
                      </a: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транзакции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Нет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(AP </a:t>
                      </a: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по </a:t>
                      </a:r>
                      <a:r>
                        <a:rPr lang="en-US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CAP)</a:t>
                      </a:r>
                      <a:endParaRPr lang="ru-RU" dirty="0">
                        <a:solidFill>
                          <a:schemeClr val="accent5"/>
                        </a:solidFill>
                        <a:latin typeface="Cascadia Mono" panose="020B0609020000020004" pitchFamily="49" charset="0"/>
                        <a:ea typeface="Cascadia Mono" panose="020B0609020000020004" pitchFamily="49" charset="0"/>
                        <a:cs typeface="Cascadia Mono" panose="020B06090200000200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Да</a:t>
                      </a:r>
                      <a:endParaRPr lang="en-US" dirty="0">
                        <a:solidFill>
                          <a:schemeClr val="accent5"/>
                        </a:solidFill>
                        <a:latin typeface="Cascadia Mono" panose="020B0609020000020004" pitchFamily="49" charset="0"/>
                        <a:ea typeface="Cascadia Mono" panose="020B0609020000020004" pitchFamily="49" charset="0"/>
                        <a:cs typeface="Cascadia Mono" panose="020B0609020000020004" pitchFamily="49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(CP </a:t>
                      </a:r>
                      <a:r>
                        <a:rPr lang="ru-RU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по </a:t>
                      </a:r>
                      <a:r>
                        <a:rPr lang="en-US" dirty="0">
                          <a:solidFill>
                            <a:schemeClr val="accent5"/>
                          </a:solidFill>
                          <a:latin typeface="Cascadia Mono" panose="020B0609020000020004" pitchFamily="49" charset="0"/>
                          <a:ea typeface="Cascadia Mono" panose="020B0609020000020004" pitchFamily="49" charset="0"/>
                          <a:cs typeface="Cascadia Mono" panose="020B0609020000020004" pitchFamily="49" charset="0"/>
                        </a:rPr>
                        <a:t>CAP)</a:t>
                      </a:r>
                      <a:endParaRPr lang="ru-RU" dirty="0">
                        <a:solidFill>
                          <a:schemeClr val="accent5"/>
                        </a:solidFill>
                        <a:latin typeface="Cascadia Mono" panose="020B0609020000020004" pitchFamily="49" charset="0"/>
                        <a:ea typeface="Cascadia Mono" panose="020B0609020000020004" pitchFamily="49" charset="0"/>
                        <a:cs typeface="Cascadia Mono" panose="020B06090200000200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5403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2389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38"/>
          <p:cNvSpPr txBox="1">
            <a:spLocks noGrp="1"/>
          </p:cNvSpPr>
          <p:nvPr>
            <p:ph type="title"/>
          </p:nvPr>
        </p:nvSpPr>
        <p:spPr>
          <a:xfrm>
            <a:off x="507750" y="613663"/>
            <a:ext cx="111765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Сравнительная </a:t>
            </a:r>
            <a:r>
              <a:rPr lang="ru-RU" sz="3600"/>
              <a:t>таблица этапов</a:t>
            </a:r>
            <a:endParaRPr sz="3600" dirty="0"/>
          </a:p>
        </p:txBody>
      </p:sp>
      <p:sp>
        <p:nvSpPr>
          <p:cNvPr id="1100" name="Google Shape;1100;p38"/>
          <p:cNvSpPr txBox="1">
            <a:spLocks noGrp="1"/>
          </p:cNvSpPr>
          <p:nvPr>
            <p:ph type="sldNum" idx="4294967295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95527A88-CA82-48B0-B80D-A110A1F8CB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8439957"/>
              </p:ext>
            </p:extLst>
          </p:nvPr>
        </p:nvGraphicFramePr>
        <p:xfrm>
          <a:off x="1452754" y="1618072"/>
          <a:ext cx="9576490" cy="4211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5298">
                  <a:extLst>
                    <a:ext uri="{9D8B030D-6E8A-4147-A177-3AD203B41FA5}">
                      <a16:colId xmlns:a16="http://schemas.microsoft.com/office/drawing/2014/main" val="1644981601"/>
                    </a:ext>
                  </a:extLst>
                </a:gridCol>
                <a:gridCol w="1678081">
                  <a:extLst>
                    <a:ext uri="{9D8B030D-6E8A-4147-A177-3AD203B41FA5}">
                      <a16:colId xmlns:a16="http://schemas.microsoft.com/office/drawing/2014/main" val="3374512423"/>
                    </a:ext>
                  </a:extLst>
                </a:gridCol>
                <a:gridCol w="1840089">
                  <a:extLst>
                    <a:ext uri="{9D8B030D-6E8A-4147-A177-3AD203B41FA5}">
                      <a16:colId xmlns:a16="http://schemas.microsoft.com/office/drawing/2014/main" val="36563073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97783242"/>
                    </a:ext>
                  </a:extLst>
                </a:gridCol>
                <a:gridCol w="2111022">
                  <a:extLst>
                    <a:ext uri="{9D8B030D-6E8A-4147-A177-3AD203B41FA5}">
                      <a16:colId xmlns:a16="http://schemas.microsoft.com/office/drawing/2014/main" val="3094648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Этап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Период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Характеристика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Примеры СУБД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Ключевые события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0925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До-СУБД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1950–60-е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Файлы, без управления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Ручная обработка данных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751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Иерархические/сетевые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1960–70-е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Жесткая структура, связи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IMS, CODASYL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Появление первых моделей данных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7772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/>
                        <a:t>Реляционные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1970–80-е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Таблицы, </a:t>
                      </a:r>
                      <a:r>
                        <a:rPr lang="en-US"/>
                        <a:t>SQL, </a:t>
                      </a:r>
                      <a:r>
                        <a:rPr lang="ru-RU"/>
                        <a:t>математика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System R, Ingres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Работа Кодда, появление </a:t>
                      </a:r>
                      <a:r>
                        <a:rPr lang="en-US"/>
                        <a:t>SQL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8306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/>
                        <a:t>Объектные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1980–90-е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Объекты, наследование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ObjectStore, PostgreSQL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Появление ООСУБД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4758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/>
                        <a:t>Клиент-серверные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1990–2000-е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Распределённость, транзакции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Oracle, MySQL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Массовое внедрение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3050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NoSQL </a:t>
                      </a:r>
                      <a:r>
                        <a:rPr lang="ru-RU"/>
                        <a:t>и </a:t>
                      </a:r>
                      <a:r>
                        <a:rPr lang="en-US"/>
                        <a:t>Big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2000–2010-е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Масштабируемость, гибкие модели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MongoDB, Cassandra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Обработка больших объёмов данных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0787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NewSQL </a:t>
                      </a:r>
                      <a:r>
                        <a:rPr lang="ru-RU" dirty="0"/>
                        <a:t>и облачные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2010–н.в.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Облачность, объединение </a:t>
                      </a:r>
                      <a:r>
                        <a:rPr lang="en-US"/>
                        <a:t>SQL+NoSQL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Spanner, Firebase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Автоматизация, глобальное хранение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418881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22"/>
          <p:cNvSpPr txBox="1">
            <a:spLocks noGrp="1"/>
          </p:cNvSpPr>
          <p:nvPr>
            <p:ph type="body" idx="1"/>
          </p:nvPr>
        </p:nvSpPr>
        <p:spPr>
          <a:xfrm>
            <a:off x="4471639" y="2419815"/>
            <a:ext cx="6269011" cy="282066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Системы управления базами данных (СУБД) используются для хранения, обработки и управлении данными, играя ключевую роль, в современных информационных системах. </a:t>
            </a:r>
            <a:endParaRPr lang="en-US" sz="2000" dirty="0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433B48C1-7768-47DA-96F2-3D0B796A2647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26"/>
          <p:cNvSpPr txBox="1">
            <a:spLocks noGrp="1"/>
          </p:cNvSpPr>
          <p:nvPr>
            <p:ph type="title"/>
          </p:nvPr>
        </p:nvSpPr>
        <p:spPr>
          <a:xfrm>
            <a:off x="921609" y="713678"/>
            <a:ext cx="7096116" cy="115960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solidFill>
                  <a:srgbClr val="FF0000"/>
                </a:solidFill>
              </a:rPr>
              <a:t>Нулевой этап —</a:t>
            </a:r>
            <a:r>
              <a:rPr lang="ru-RU" sz="4800" dirty="0"/>
              <a:t> </a:t>
            </a:r>
            <a:br>
              <a:rPr lang="ru-RU" sz="4800" dirty="0"/>
            </a:br>
            <a:r>
              <a:rPr lang="ru-RU" sz="4800" dirty="0"/>
              <a:t>До-СУБД (1950–60-е гг.)</a:t>
            </a:r>
            <a:endParaRPr dirty="0"/>
          </a:p>
        </p:txBody>
      </p:sp>
      <p:sp>
        <p:nvSpPr>
          <p:cNvPr id="875" name="Google Shape;875;p26"/>
          <p:cNvSpPr txBox="1">
            <a:spLocks noGrp="1"/>
          </p:cNvSpPr>
          <p:nvPr>
            <p:ph type="body" idx="1"/>
          </p:nvPr>
        </p:nvSpPr>
        <p:spPr>
          <a:xfrm>
            <a:off x="921609" y="2541914"/>
            <a:ext cx="7096116" cy="387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На этом этапе не существовало специализированных систем для управления данными. Информация хранилась в отдельных текстовых файлах или перфокартах. Работа с данными выполнялась вручную или с помощью простейших вычислительных машин.</a:t>
            </a:r>
            <a:endParaRPr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D8CF72B-B303-4CFD-A21C-FA1B67F544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592"/>
          <a:stretch/>
        </p:blipFill>
        <p:spPr>
          <a:xfrm rot="16200000">
            <a:off x="9395377" y="718573"/>
            <a:ext cx="2323529" cy="288884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A1FBED-01A5-4966-B6F2-4E7372F8C7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6964" y="3791415"/>
            <a:ext cx="2715231" cy="244211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24"/>
          <p:cNvSpPr txBox="1">
            <a:spLocks noGrp="1"/>
          </p:cNvSpPr>
          <p:nvPr>
            <p:ph type="body" idx="2"/>
          </p:nvPr>
        </p:nvSpPr>
        <p:spPr>
          <a:xfrm>
            <a:off x="1437383" y="579863"/>
            <a:ext cx="9267787" cy="531913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985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ru-RU" sz="2000" b="1" dirty="0"/>
              <a:t>Ключевые проблемы:</a:t>
            </a:r>
            <a:endParaRPr lang="en-US" sz="2000" b="1" dirty="0"/>
          </a:p>
          <a:p>
            <a:pPr marL="41275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+mj-lt"/>
              <a:buAutoNum type="arabicPeriod"/>
            </a:pPr>
            <a:r>
              <a:rPr lang="ru-RU" sz="2000" dirty="0"/>
              <a:t>Дублирование данных (избыточность)</a:t>
            </a:r>
            <a:endParaRPr lang="en-US" sz="2000" dirty="0"/>
          </a:p>
          <a:p>
            <a:pPr marL="41275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+mj-lt"/>
              <a:buAutoNum type="arabicPeriod"/>
            </a:pPr>
            <a:r>
              <a:rPr lang="ru-RU" sz="2000" dirty="0"/>
              <a:t>Сложность доступа и поиска</a:t>
            </a:r>
            <a:endParaRPr lang="en-US" sz="2000" dirty="0"/>
          </a:p>
          <a:p>
            <a:pPr marL="41275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+mj-lt"/>
              <a:buAutoNum type="arabicPeriod"/>
            </a:pPr>
            <a:r>
              <a:rPr lang="ru-RU" sz="2000" dirty="0"/>
              <a:t>Отсутствие защиты и целостности</a:t>
            </a:r>
            <a:endParaRPr lang="en-US" sz="2000" dirty="0"/>
          </a:p>
          <a:p>
            <a:pPr marL="6985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ru-RU" sz="2000" b="1" dirty="0"/>
              <a:t>Ключевые события:</a:t>
            </a:r>
            <a:endParaRPr lang="en-US" sz="2000" b="1" dirty="0"/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ru-RU" sz="2000" dirty="0"/>
              <a:t>Использование ленточных накопителей</a:t>
            </a:r>
            <a:endParaRPr lang="en-US" sz="2000" dirty="0"/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ru-RU" sz="2000" dirty="0"/>
              <a:t>Первые попытки автоматизировать обработку данных в военных и научных проектах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AACF2D-0755-4800-89F3-29888C2F4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50" y="657922"/>
            <a:ext cx="8894400" cy="1126153"/>
          </a:xfrm>
        </p:spPr>
        <p:txBody>
          <a:bodyPr>
            <a:noAutofit/>
          </a:bodyPr>
          <a:lstStyle/>
          <a:p>
            <a:r>
              <a:rPr lang="ru-RU" sz="4100" dirty="0">
                <a:solidFill>
                  <a:srgbClr val="FF0000"/>
                </a:solidFill>
              </a:rPr>
              <a:t>Первый этап —</a:t>
            </a:r>
            <a:r>
              <a:rPr lang="ru-RU" sz="4100" dirty="0"/>
              <a:t> </a:t>
            </a:r>
            <a:br>
              <a:rPr lang="ru-RU" sz="4100" dirty="0"/>
            </a:br>
            <a:r>
              <a:rPr lang="ru-RU" sz="4100" dirty="0"/>
              <a:t>Иерархические и сетевые СУБД (1960–70-е гг.)</a:t>
            </a:r>
          </a:p>
        </p:txBody>
      </p:sp>
      <p:sp>
        <p:nvSpPr>
          <p:cNvPr id="4" name="Google Shape;875;p26">
            <a:extLst>
              <a:ext uri="{FF2B5EF4-FFF2-40B4-BE49-F238E27FC236}">
                <a16:creationId xmlns:a16="http://schemas.microsoft.com/office/drawing/2014/main" id="{1236DD9E-958F-4565-B562-CFA28E3905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1250" y="2664577"/>
            <a:ext cx="6270927" cy="365816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Базы данных стали структурированными. В иерархических СУБД данные представлялись в виде дерева, где каждая запись имела родителя. В сетевых СУБД реализовывались более сложные связи между элементами.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A45F1E4-2464-4EEF-80DC-6D65E8259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251" y="2541914"/>
            <a:ext cx="4877552" cy="365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41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55EE3CF-393C-495A-8BA3-5C83E0B90294}"/>
              </a:ext>
            </a:extLst>
          </p:cNvPr>
          <p:cNvSpPr txBox="1"/>
          <p:nvPr/>
        </p:nvSpPr>
        <p:spPr>
          <a:xfrm>
            <a:off x="2121519" y="1128979"/>
            <a:ext cx="7791915" cy="4600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985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ru-RU" sz="2200" b="1" dirty="0"/>
              <a:t>Ключевые события:</a:t>
            </a:r>
          </a:p>
          <a:p>
            <a:pPr marL="52705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sz="2200" dirty="0"/>
              <a:t>Разработка СУБД IMS (Information Management System) от IBM (1968)</a:t>
            </a:r>
          </a:p>
          <a:p>
            <a:pPr marL="52705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sz="2200" dirty="0"/>
              <a:t>Введение сетевой модели CODASYL (1969)</a:t>
            </a:r>
          </a:p>
          <a:p>
            <a:pPr marL="52705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sz="2200" dirty="0"/>
              <a:t>Появление первых системных интерфейсов для доступа к данным</a:t>
            </a:r>
          </a:p>
          <a:p>
            <a:pPr marL="6985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ru-RU" sz="2200" b="1" dirty="0"/>
              <a:t>Недостатки:</a:t>
            </a:r>
          </a:p>
          <a:p>
            <a:pPr marL="52705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sz="2200" dirty="0"/>
              <a:t>Сложность изменения структуры базы</a:t>
            </a:r>
          </a:p>
          <a:p>
            <a:pPr marL="52705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sz="2200" dirty="0"/>
              <a:t>Жесткая привязка программ к структуре данных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585528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AACF2D-0755-4800-89F3-29888C2F4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50" y="657922"/>
            <a:ext cx="8894400" cy="1126153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rgbClr val="FF0000"/>
                </a:solidFill>
              </a:rPr>
              <a:t>Второй этап —</a:t>
            </a:r>
            <a:r>
              <a:rPr lang="ru-RU" dirty="0"/>
              <a:t> </a:t>
            </a:r>
            <a:br>
              <a:rPr lang="ru-RU" dirty="0"/>
            </a:br>
            <a:r>
              <a:rPr lang="ru-RU" dirty="0"/>
              <a:t>Реляционные СУБД (1970–80-е гг.)</a:t>
            </a:r>
          </a:p>
        </p:txBody>
      </p:sp>
      <p:sp>
        <p:nvSpPr>
          <p:cNvPr id="4" name="Google Shape;875;p26">
            <a:extLst>
              <a:ext uri="{FF2B5EF4-FFF2-40B4-BE49-F238E27FC236}">
                <a16:creationId xmlns:a16="http://schemas.microsoft.com/office/drawing/2014/main" id="{1236DD9E-958F-4565-B562-CFA28E3905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1249" y="2664577"/>
            <a:ext cx="7363745" cy="365816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Этот этап был ознаменован переходом от сетевых к реляционным моделям, основанным на таблицах и математических принципах реляционной алгебры. Это позволило упростить универсальность структуры хранения и повысить простоту доступа.</a:t>
            </a:r>
          </a:p>
        </p:txBody>
      </p:sp>
    </p:spTree>
    <p:extLst>
      <p:ext uri="{BB962C8B-B14F-4D97-AF65-F5344CB8AC3E}">
        <p14:creationId xmlns:p14="http://schemas.microsoft.com/office/powerpoint/2010/main" val="1703020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BD77DB-EC63-4F24-A9A3-D190A516D5CF}"/>
              </a:ext>
            </a:extLst>
          </p:cNvPr>
          <p:cNvSpPr txBox="1"/>
          <p:nvPr/>
        </p:nvSpPr>
        <p:spPr>
          <a:xfrm>
            <a:off x="1819507" y="1204332"/>
            <a:ext cx="8552985" cy="4769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b="1" dirty="0"/>
              <a:t>Ключевые события: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200" dirty="0"/>
              <a:t>1970 — публикация Эдгаром Коддом работы о реляционной модели данных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200" dirty="0"/>
              <a:t>Разработка языка SQL (</a:t>
            </a:r>
            <a:r>
              <a:rPr lang="ru-RU" sz="2200" dirty="0" err="1"/>
              <a:t>Structured</a:t>
            </a:r>
            <a:r>
              <a:rPr lang="ru-RU" sz="2200" dirty="0"/>
              <a:t> </a:t>
            </a:r>
            <a:r>
              <a:rPr lang="ru-RU" sz="2200" dirty="0" err="1"/>
              <a:t>Query</a:t>
            </a:r>
            <a:r>
              <a:rPr lang="ru-RU" sz="2200" dirty="0"/>
              <a:t> Language)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200" dirty="0"/>
              <a:t>Создание СУБД System R (IBM), </a:t>
            </a:r>
            <a:r>
              <a:rPr lang="ru-RU" sz="2200" dirty="0" err="1"/>
              <a:t>Ingres</a:t>
            </a:r>
            <a:r>
              <a:rPr lang="ru-RU" sz="2200" dirty="0"/>
              <a:t> (University </a:t>
            </a:r>
            <a:r>
              <a:rPr lang="ru-RU" sz="2200" dirty="0" err="1"/>
              <a:t>of</a:t>
            </a:r>
            <a:r>
              <a:rPr lang="ru-RU" sz="2200" dirty="0"/>
              <a:t> California)</a:t>
            </a:r>
          </a:p>
          <a:p>
            <a:r>
              <a:rPr lang="ru-RU" sz="2200" b="1" dirty="0"/>
              <a:t>Преимущества: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200" dirty="0"/>
              <a:t>Простота моделирования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200" dirty="0"/>
              <a:t>Независимость прикладной логики от структуры хранения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200" dirty="0"/>
              <a:t>Возможность стандартизации запросов</a:t>
            </a:r>
          </a:p>
        </p:txBody>
      </p:sp>
    </p:spTree>
    <p:extLst>
      <p:ext uri="{BB962C8B-B14F-4D97-AF65-F5344CB8AC3E}">
        <p14:creationId xmlns:p14="http://schemas.microsoft.com/office/powerpoint/2010/main" val="353405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AACF2D-0755-4800-89F3-29888C2F4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50" y="412596"/>
            <a:ext cx="9326360" cy="2129317"/>
          </a:xfrm>
        </p:spPr>
        <p:txBody>
          <a:bodyPr>
            <a:noAutofit/>
          </a:bodyPr>
          <a:lstStyle/>
          <a:p>
            <a:r>
              <a:rPr lang="ru-RU" sz="4000" dirty="0">
                <a:solidFill>
                  <a:srgbClr val="FF0000"/>
                </a:solidFill>
              </a:rPr>
              <a:t>Третий этап — </a:t>
            </a:r>
            <a:br>
              <a:rPr lang="ru-RU" sz="4000" dirty="0">
                <a:solidFill>
                  <a:srgbClr val="FF0000"/>
                </a:solidFill>
              </a:rPr>
            </a:br>
            <a:r>
              <a:rPr lang="ru-RU" sz="4000" dirty="0"/>
              <a:t>Объектно-ориентированные и объектно-реляционные СУБД (1980–90-е гг.)</a:t>
            </a:r>
          </a:p>
        </p:txBody>
      </p:sp>
      <p:sp>
        <p:nvSpPr>
          <p:cNvPr id="4" name="Google Shape;875;p26">
            <a:extLst>
              <a:ext uri="{FF2B5EF4-FFF2-40B4-BE49-F238E27FC236}">
                <a16:creationId xmlns:a16="http://schemas.microsoft.com/office/drawing/2014/main" id="{1236DD9E-958F-4565-B562-CFA28E3905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8519" y="2642275"/>
            <a:ext cx="9081032" cy="260995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/>
              <a:t>С ростом сложности данных появилась потребность в хранении объектов, включающих как данные, так и методы.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/>
              <a:t>Это привело к появлению объектно-ориентированных СУБД (ООСУБД) и расширению реляционных СУБД объектными возможностями.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B1CA05-F29E-4685-BB04-D7A83760CEF2}"/>
              </a:ext>
            </a:extLst>
          </p:cNvPr>
          <p:cNvSpPr txBox="1"/>
          <p:nvPr/>
        </p:nvSpPr>
        <p:spPr>
          <a:xfrm>
            <a:off x="988519" y="5029202"/>
            <a:ext cx="769155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/>
              <a:t>Ключевые события: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000" dirty="0"/>
              <a:t>Появление СУБД </a:t>
            </a:r>
            <a:r>
              <a:rPr lang="ru-RU" sz="2000" dirty="0" err="1"/>
              <a:t>ObjectStore</a:t>
            </a:r>
            <a:r>
              <a:rPr lang="ru-RU" sz="2000" dirty="0"/>
              <a:t>, </a:t>
            </a:r>
            <a:r>
              <a:rPr lang="ru-RU" sz="2000" dirty="0" err="1"/>
              <a:t>Versant</a:t>
            </a:r>
            <a:endParaRPr lang="ru-RU" sz="2000" dirty="0"/>
          </a:p>
          <a:p>
            <a:pPr marL="342900" indent="-342900">
              <a:buFont typeface="+mj-lt"/>
              <a:buAutoNum type="arabicPeriod"/>
            </a:pPr>
            <a:r>
              <a:rPr lang="ru-RU" sz="2000" dirty="0"/>
              <a:t>Расширения </a:t>
            </a:r>
            <a:r>
              <a:rPr lang="ru-RU" sz="2000" dirty="0" err="1"/>
              <a:t>PostgreSQL</a:t>
            </a:r>
            <a:r>
              <a:rPr lang="ru-RU" sz="2000" dirty="0"/>
              <a:t> с поддержкой пользовательских типов и наследования</a:t>
            </a:r>
          </a:p>
        </p:txBody>
      </p:sp>
    </p:spTree>
    <p:extLst>
      <p:ext uri="{BB962C8B-B14F-4D97-AF65-F5344CB8AC3E}">
        <p14:creationId xmlns:p14="http://schemas.microsoft.com/office/powerpoint/2010/main" val="406622552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 Template">
  <a:themeElements>
    <a:clrScheme name="Simple Light">
      <a:dk1>
        <a:srgbClr val="1F5CB6"/>
      </a:dk1>
      <a:lt1>
        <a:srgbClr val="FFFFFF"/>
      </a:lt1>
      <a:dk2>
        <a:srgbClr val="000000"/>
      </a:dk2>
      <a:lt2>
        <a:srgbClr val="EEEEEE"/>
      </a:lt2>
      <a:accent1>
        <a:srgbClr val="205AB9"/>
      </a:accent1>
      <a:accent2>
        <a:srgbClr val="F25757"/>
      </a:accent2>
      <a:accent3>
        <a:srgbClr val="205AB9"/>
      </a:accent3>
      <a:accent4>
        <a:srgbClr val="F25757"/>
      </a:accent4>
      <a:accent5>
        <a:srgbClr val="211B51"/>
      </a:accent5>
      <a:accent6>
        <a:srgbClr val="BCBCBC"/>
      </a:accent6>
      <a:hlink>
        <a:srgbClr val="14386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712</Words>
  <Application>Microsoft Office PowerPoint</Application>
  <PresentationFormat>Широкоэкранный</PresentationFormat>
  <Paragraphs>129</Paragraphs>
  <Slides>15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Calibri</vt:lpstr>
      <vt:lpstr>Didact Gothic</vt:lpstr>
      <vt:lpstr>Montserrat</vt:lpstr>
      <vt:lpstr>Bahnschrift SemiBold Condensed</vt:lpstr>
      <vt:lpstr>Cascadia Mono</vt:lpstr>
      <vt:lpstr>Lexend Deca</vt:lpstr>
      <vt:lpstr>Arial</vt:lpstr>
      <vt:lpstr>SlidesMania Template</vt:lpstr>
      <vt:lpstr>Этапы развития СУБД.</vt:lpstr>
      <vt:lpstr>Презентация PowerPoint</vt:lpstr>
      <vt:lpstr>Нулевой этап —  До-СУБД (1950–60-е гг.)</vt:lpstr>
      <vt:lpstr>Презентация PowerPoint</vt:lpstr>
      <vt:lpstr>Первый этап —  Иерархические и сетевые СУБД (1960–70-е гг.)</vt:lpstr>
      <vt:lpstr>Презентация PowerPoint</vt:lpstr>
      <vt:lpstr>Второй этап —  Реляционные СУБД (1970–80-е гг.)</vt:lpstr>
      <vt:lpstr>Презентация PowerPoint</vt:lpstr>
      <vt:lpstr>Третий этап —  Объектно-ориентированные и объектно-реляционные СУБД (1980–90-е гг.)</vt:lpstr>
      <vt:lpstr>Презентация PowerPoint</vt:lpstr>
      <vt:lpstr>Четвёртый этап — Распределённые и клиент-серверные СУБД (1990–2000-е гг.)</vt:lpstr>
      <vt:lpstr>Презентация PowerPoint</vt:lpstr>
      <vt:lpstr>Пятый этап —  NoSQL и Big Data СУБД (2000–2010-е гг.)</vt:lpstr>
      <vt:lpstr>Шестой этап —  NewSQL, облачные и встроенные СУБД (2010-е — по настоящее время)</vt:lpstr>
      <vt:lpstr>Сравнительная таблица этапов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Этапы развития СУБД.</dc:title>
  <cp:lastModifiedBy>Anton</cp:lastModifiedBy>
  <cp:revision>25</cp:revision>
  <dcterms:modified xsi:type="dcterms:W3CDTF">2025-06-03T18:57:10Z</dcterms:modified>
</cp:coreProperties>
</file>